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F8EAA1-AF4C-4CB6-9833-FAEB0983A20C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2F319E-7EC1-43CA-B10D-D079A31D16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89338" cy="5346615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ctr"/>
            <a:r>
              <a:rPr lang="ru-RU" sz="4800" smtClean="0"/>
              <a:t>«Педагогическая  династия  моей семьи»</a:t>
            </a:r>
            <a:endParaRPr lang="ru-RU" sz="4800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 smtClean="0"/>
              <a:t> учитель начальных классов</a:t>
            </a:r>
          </a:p>
          <a:p>
            <a:pPr algn="r"/>
            <a:r>
              <a:rPr lang="ru-RU" dirty="0" smtClean="0"/>
              <a:t> МБОУ «</a:t>
            </a:r>
            <a:r>
              <a:rPr lang="ru-RU" dirty="0" err="1" smtClean="0"/>
              <a:t>Панфиловская</a:t>
            </a:r>
            <a:r>
              <a:rPr lang="ru-RU" dirty="0" smtClean="0"/>
              <a:t> средняя общеобразовательная школа»</a:t>
            </a:r>
          </a:p>
          <a:p>
            <a:pPr algn="r"/>
            <a:r>
              <a:rPr lang="ru-RU" dirty="0" smtClean="0"/>
              <a:t> Агеева Екатерина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0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48472" cy="374441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4175320" cy="55446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- с </a:t>
            </a:r>
            <a:r>
              <a:rPr lang="ru-RU" dirty="0"/>
              <a:t>1970г. по 1986г. работал учителем русского языка, </a:t>
            </a:r>
            <a:r>
              <a:rPr lang="ru-RU" dirty="0" smtClean="0"/>
              <a:t>литературы, </a:t>
            </a:r>
            <a:r>
              <a:rPr lang="ru-RU" dirty="0"/>
              <a:t>немецкого </a:t>
            </a:r>
            <a:r>
              <a:rPr lang="ru-RU" dirty="0" smtClean="0"/>
              <a:t>языка и истории </a:t>
            </a:r>
            <a:r>
              <a:rPr lang="ru-RU" dirty="0"/>
              <a:t>в школе </a:t>
            </a:r>
            <a:r>
              <a:rPr lang="ru-RU" dirty="0" err="1"/>
              <a:t>с.Плотниковка</a:t>
            </a:r>
            <a:r>
              <a:rPr lang="ru-RU" dirty="0"/>
              <a:t>, Крапивинского района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r>
              <a:rPr lang="ru-RU" dirty="0" smtClean="0"/>
              <a:t>- с 1986 г. </a:t>
            </a:r>
            <a:r>
              <a:rPr lang="ru-RU" dirty="0"/>
              <a:t>п</a:t>
            </a:r>
            <a:r>
              <a:rPr lang="ru-RU" dirty="0" smtClean="0"/>
              <a:t>о 2000г. Работал директором и по совмещению </a:t>
            </a:r>
            <a:r>
              <a:rPr lang="ru-RU" dirty="0"/>
              <a:t>учителем русского языка, литературы и немецкого языка в </a:t>
            </a:r>
            <a:r>
              <a:rPr lang="ru-RU" dirty="0" smtClean="0"/>
              <a:t>школе с. Лебеди, Промышленновского района, Кемеровской области.</a:t>
            </a:r>
          </a:p>
          <a:p>
            <a:pPr marL="45720" indent="0">
              <a:buNone/>
            </a:pPr>
            <a:r>
              <a:rPr lang="ru-RU" dirty="0" smtClean="0"/>
              <a:t>Стаж работы 36 лет.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01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624"/>
            <a:ext cx="1554162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" y="0"/>
            <a:ext cx="3346450" cy="2460483"/>
          </a:xfrm>
        </p:spPr>
      </p:pic>
      <p:sp>
        <p:nvSpPr>
          <p:cNvPr id="7" name="TextBox 6"/>
          <p:cNvSpPr txBox="1"/>
          <p:nvPr/>
        </p:nvSpPr>
        <p:spPr>
          <a:xfrm>
            <a:off x="3449812" y="19472"/>
            <a:ext cx="38584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Моя бабушка </a:t>
            </a:r>
            <a:r>
              <a:rPr lang="ru-RU" sz="2000" b="1" u="sng" dirty="0" smtClean="0"/>
              <a:t>Журавлёва (Гусева) Раиса Федоровна, 1939 года рождения.</a:t>
            </a:r>
            <a:r>
              <a:rPr lang="ru-RU" sz="2000" dirty="0" smtClean="0"/>
              <a:t> Так же работала учителем .</a:t>
            </a:r>
          </a:p>
          <a:p>
            <a:r>
              <a:rPr lang="ru-RU" sz="2000" dirty="0" smtClean="0"/>
              <a:t>- с 1966 г. </a:t>
            </a:r>
            <a:r>
              <a:rPr lang="ru-RU" sz="2000" dirty="0"/>
              <a:t>п</a:t>
            </a:r>
            <a:r>
              <a:rPr lang="ru-RU" sz="2000" dirty="0" smtClean="0"/>
              <a:t>о 1970 г. работала учителем труда, физической культуры, изобразительного искусства в школах </a:t>
            </a:r>
            <a:r>
              <a:rPr lang="ru-RU" sz="2000" dirty="0" err="1" smtClean="0"/>
              <a:t>п.Благодатный</a:t>
            </a:r>
            <a:r>
              <a:rPr lang="ru-RU" sz="2000" dirty="0" smtClean="0"/>
              <a:t> и в </a:t>
            </a:r>
            <a:r>
              <a:rPr lang="ru-RU" sz="2000" dirty="0" err="1" smtClean="0"/>
              <a:t>с.Воскресенка</a:t>
            </a:r>
            <a:r>
              <a:rPr lang="ru-RU" sz="2000" dirty="0" smtClean="0"/>
              <a:t> Кемеровского района;</a:t>
            </a:r>
          </a:p>
          <a:p>
            <a:r>
              <a:rPr lang="ru-RU" sz="2000" dirty="0" smtClean="0"/>
              <a:t>- с 1970г. </a:t>
            </a:r>
            <a:r>
              <a:rPr lang="ru-RU" sz="2000" dirty="0"/>
              <a:t>п</a:t>
            </a:r>
            <a:r>
              <a:rPr lang="ru-RU" sz="2000" dirty="0" smtClean="0"/>
              <a:t>о 1976г.</a:t>
            </a:r>
            <a:r>
              <a:rPr lang="ru-RU" sz="2000" dirty="0" smtClean="0"/>
              <a:t> работала учителем труда, физической культуры, изобразительного </a:t>
            </a:r>
            <a:r>
              <a:rPr lang="ru-RU" sz="2000" dirty="0" err="1" smtClean="0"/>
              <a:t>исскуства</a:t>
            </a:r>
            <a:r>
              <a:rPr lang="ru-RU" sz="2000" dirty="0" smtClean="0"/>
              <a:t> в школе </a:t>
            </a:r>
            <a:r>
              <a:rPr lang="ru-RU" sz="2000" dirty="0" err="1" smtClean="0"/>
              <a:t>с.Плотниковка</a:t>
            </a:r>
            <a:r>
              <a:rPr lang="ru-RU" sz="2000" dirty="0" smtClean="0"/>
              <a:t>, Крапивинского района;</a:t>
            </a:r>
          </a:p>
          <a:p>
            <a:r>
              <a:rPr lang="ru-RU" sz="2000" dirty="0" smtClean="0"/>
              <a:t>-с 1983г. по 1999г. работала библиотекарем.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29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" y="14880"/>
            <a:ext cx="4275928" cy="406219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116632"/>
            <a:ext cx="4752528" cy="6408712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2900" dirty="0" smtClean="0"/>
              <a:t>«Четыре сестры, четыре педагога…»</a:t>
            </a:r>
          </a:p>
          <a:p>
            <a:pPr marL="45720" indent="0">
              <a:buNone/>
            </a:pPr>
            <a:r>
              <a:rPr lang="ru-RU" sz="2900" dirty="0" smtClean="0"/>
              <a:t>По стопам своих родителей пошли мои тёти и мама…</a:t>
            </a:r>
          </a:p>
          <a:p>
            <a:pPr marL="45720" indent="0">
              <a:buNone/>
            </a:pPr>
            <a:r>
              <a:rPr lang="ru-RU" sz="2900" b="1" u="sng" dirty="0" smtClean="0"/>
              <a:t>Сурова(</a:t>
            </a:r>
            <a:r>
              <a:rPr lang="ru-RU" sz="2900" b="1" u="sng" dirty="0" err="1" smtClean="0"/>
              <a:t>Брюзгина</a:t>
            </a:r>
            <a:r>
              <a:rPr lang="ru-RU" sz="2900" b="1" u="sng" dirty="0" smtClean="0"/>
              <a:t>) Ольга Владимировна(тётя), 1960 года рождения. </a:t>
            </a:r>
            <a:r>
              <a:rPr lang="ru-RU" sz="2900" dirty="0" smtClean="0"/>
              <a:t>(на фото - первая справа). Окончила «Новокузнецкий педагогический колледж». С 1978г. </a:t>
            </a:r>
            <a:r>
              <a:rPr lang="ru-RU" sz="2900" dirty="0"/>
              <a:t>п</a:t>
            </a:r>
            <a:r>
              <a:rPr lang="ru-RU" sz="2900" dirty="0" smtClean="0"/>
              <a:t>о 2008г. Работала воспитателем дошкольных групп в детском саду «Колокольчик»,</a:t>
            </a:r>
            <a:r>
              <a:rPr lang="ru-RU" sz="2900" dirty="0" err="1" smtClean="0"/>
              <a:t>г.Кемерово</a:t>
            </a:r>
            <a:r>
              <a:rPr lang="ru-RU" sz="2900" dirty="0" smtClean="0"/>
              <a:t>.</a:t>
            </a:r>
          </a:p>
          <a:p>
            <a:pPr marL="45720" indent="0">
              <a:buNone/>
            </a:pPr>
            <a:r>
              <a:rPr lang="ru-RU" sz="2900" b="1" u="sng" dirty="0" err="1" smtClean="0"/>
              <a:t>Майнгардт</a:t>
            </a:r>
            <a:r>
              <a:rPr lang="ru-RU" sz="2900" b="1" u="sng" dirty="0" smtClean="0"/>
              <a:t> (Журавлёва) Марина Валерьевна (тётя), 1970 года рождения </a:t>
            </a:r>
            <a:r>
              <a:rPr lang="ru-RU" sz="2900" dirty="0" smtClean="0"/>
              <a:t>(на фото - первая слева). Окончила «Кемеровский государственный университет» математический факультет. С 1992 г. и по настоящее время работает в должности учителя математики в МБОУ «</a:t>
            </a:r>
            <a:r>
              <a:rPr lang="ru-RU" sz="2900" dirty="0" err="1" smtClean="0"/>
              <a:t>Панфиловская</a:t>
            </a:r>
            <a:r>
              <a:rPr lang="ru-RU" sz="2900" dirty="0" smtClean="0"/>
              <a:t> средняя общеобразовательная школа».</a:t>
            </a:r>
          </a:p>
          <a:p>
            <a:pPr marL="45720" indent="0">
              <a:buNone/>
            </a:pPr>
            <a:r>
              <a:rPr lang="ru-RU" sz="2900" b="1" u="sng" dirty="0" err="1" smtClean="0"/>
              <a:t>Гаврикова</a:t>
            </a:r>
            <a:r>
              <a:rPr lang="ru-RU" sz="2900" b="1" u="sng" dirty="0" smtClean="0"/>
              <a:t> (Журавлёва)Елена Валерьевна (мама), 1975 года рождения </a:t>
            </a:r>
            <a:r>
              <a:rPr lang="ru-RU" sz="2900" dirty="0" smtClean="0"/>
              <a:t>(на фото-вторая слева). В 2006 году окончила «Кузбасская государственная педагогическая академия» по специальности «учитель технологии и предпринимательства». С 2001 года и по настоящее время работает в МБОУ «</a:t>
            </a:r>
            <a:r>
              <a:rPr lang="ru-RU" sz="2900" dirty="0" err="1" smtClean="0"/>
              <a:t>Панфиловская</a:t>
            </a:r>
            <a:r>
              <a:rPr lang="ru-RU" sz="2900" dirty="0" smtClean="0"/>
              <a:t> средняя общеобразовательная школа» в должности учитель географии, технологии, ОБЖ.</a:t>
            </a:r>
          </a:p>
          <a:p>
            <a:pPr marL="45720" indent="0">
              <a:buNone/>
            </a:pPr>
            <a:r>
              <a:rPr lang="ru-RU" sz="2900" b="1" u="sng" dirty="0" err="1" smtClean="0"/>
              <a:t>Гаус</a:t>
            </a:r>
            <a:r>
              <a:rPr lang="ru-RU" sz="2900" b="1" u="sng" dirty="0" smtClean="0"/>
              <a:t> (Журавлёва) Ирина Валерьевна (тётя), 1977 года рождения (на фото – вторая справа).</a:t>
            </a:r>
            <a:r>
              <a:rPr lang="ru-RU" sz="2900" dirty="0" smtClean="0"/>
              <a:t> В 1996 году окончила «Ленинск-Кузнецкий педагогический колледж» по специальности «учитель начальных классов». С 1996 года и по настоящее время работает воспитателем дошкольных групп в детском саду.</a:t>
            </a:r>
            <a:endParaRPr lang="ru-RU" sz="2900" dirty="0"/>
          </a:p>
          <a:p>
            <a:pPr>
              <a:buFontTx/>
              <a:buChar char="-"/>
            </a:pP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61580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48472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54562" cy="2808312"/>
          </a:xfrm>
        </p:spPr>
      </p:pic>
      <p:sp>
        <p:nvSpPr>
          <p:cNvPr id="7" name="TextBox 6"/>
          <p:cNvSpPr txBox="1"/>
          <p:nvPr/>
        </p:nvSpPr>
        <p:spPr>
          <a:xfrm>
            <a:off x="611560" y="3091803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Стать учителем решила и я – Агеева (</a:t>
            </a:r>
            <a:r>
              <a:rPr lang="ru-RU" dirty="0" err="1" smtClean="0"/>
              <a:t>Гаврикова</a:t>
            </a:r>
            <a:r>
              <a:rPr lang="ru-RU" dirty="0" smtClean="0"/>
              <a:t>) Екатерина Алексеевна, 1995 года рождения. Как сказала моя бабушка: «Любовь к детям у тебя в крови» - с этих слов , всё и началось. В 2019 году я окончила «Кемеровский педагогический колледж» по специальности «Воспитатель дошкольных групп», в 2021 году прошла курсы переподготовки. И теперь я учитель начальных классов. В сентябре 2022 года была принята в МБОУ «</a:t>
            </a:r>
            <a:r>
              <a:rPr lang="ru-RU" dirty="0" err="1" smtClean="0"/>
              <a:t>Панфиловская</a:t>
            </a:r>
            <a:r>
              <a:rPr lang="ru-RU" dirty="0" smtClean="0"/>
              <a:t> средняя общеобразовательная школа» на должность «учитель начальных классов». Я могу твёрдо сказать, что для всех людей, о которых я рассказала, быть учителем - это не просто профессия, жизнь, судьба, призвание.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8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7389441" cy="521776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/>
              <a:t>Династия –гордое слово!</a:t>
            </a:r>
            <a:br>
              <a:rPr lang="ru-RU" sz="2800" b="1" i="1" dirty="0"/>
            </a:br>
            <a:r>
              <a:rPr lang="ru-RU" sz="2800" b="1" i="1" dirty="0"/>
              <a:t>Сплелись поколения в нём.</a:t>
            </a:r>
            <a:br>
              <a:rPr lang="ru-RU" sz="2800" b="1" i="1" dirty="0"/>
            </a:br>
            <a:r>
              <a:rPr lang="ru-RU" sz="2800" b="1" i="1" dirty="0"/>
              <a:t>Мы славу труда своих предков</a:t>
            </a:r>
            <a:br>
              <a:rPr lang="ru-RU" sz="2800" b="1" i="1" dirty="0"/>
            </a:br>
            <a:r>
              <a:rPr lang="ru-RU" sz="2800" b="1" i="1" dirty="0"/>
              <a:t>Достойно сквозь годы несём</a:t>
            </a:r>
            <a:br>
              <a:rPr lang="ru-RU" sz="2800" b="1" i="1" dirty="0"/>
            </a:br>
            <a:r>
              <a:rPr lang="ru-RU" sz="2800" b="1" i="1" dirty="0"/>
              <a:t>Потомственный врач, учитель….</a:t>
            </a:r>
            <a:br>
              <a:rPr lang="ru-RU" sz="2800" b="1" i="1" dirty="0"/>
            </a:br>
            <a:r>
              <a:rPr lang="ru-RU" sz="2800" b="1" i="1" dirty="0"/>
              <a:t>Как славно и гордо звучит!</a:t>
            </a:r>
            <a:br>
              <a:rPr lang="ru-RU" sz="2800" b="1" i="1" dirty="0"/>
            </a:br>
            <a:r>
              <a:rPr lang="ru-RU" sz="2800" b="1" i="1" dirty="0"/>
              <a:t>И в русле семейного счастья</a:t>
            </a:r>
            <a:br>
              <a:rPr lang="ru-RU" sz="2800" b="1" i="1" dirty="0"/>
            </a:br>
            <a:r>
              <a:rPr lang="ru-RU" sz="2800" b="1" i="1" dirty="0"/>
              <a:t>Наш дух единения кипит</a:t>
            </a:r>
            <a:br>
              <a:rPr lang="ru-RU" sz="2800" b="1" i="1" dirty="0"/>
            </a:br>
            <a:r>
              <a:rPr lang="ru-RU" sz="2800" b="1" i="1" dirty="0"/>
              <a:t>Так пусть же растут, процветают</a:t>
            </a:r>
            <a:br>
              <a:rPr lang="ru-RU" sz="2800" b="1" i="1" dirty="0"/>
            </a:br>
            <a:r>
              <a:rPr lang="ru-RU" sz="2800" b="1" i="1" dirty="0"/>
              <a:t>На благо любимой страны</a:t>
            </a:r>
            <a:br>
              <a:rPr lang="ru-RU" sz="2800" b="1" i="1" dirty="0"/>
            </a:br>
            <a:r>
              <a:rPr lang="ru-RU" sz="2800" b="1" i="1" dirty="0"/>
              <a:t>Ведь трудовые династии,</a:t>
            </a:r>
            <a:br>
              <a:rPr lang="ru-RU" sz="2800" b="1" i="1" dirty="0"/>
            </a:br>
            <a:r>
              <a:rPr lang="ru-RU" sz="2800" b="1" i="1" dirty="0" err="1"/>
              <a:t>Беспорно</a:t>
            </a:r>
            <a:r>
              <a:rPr lang="ru-RU" sz="2800" b="1" i="1" dirty="0"/>
              <a:t>, нужны и </a:t>
            </a:r>
            <a:r>
              <a:rPr lang="ru-RU" sz="2800" b="1" i="1" dirty="0" smtClean="0"/>
              <a:t>важн</a:t>
            </a:r>
            <a:r>
              <a:rPr lang="ru-RU" sz="2800" b="1" i="1" dirty="0"/>
              <a:t>ы</a:t>
            </a:r>
            <a:r>
              <a:rPr lang="ru-RU" sz="2800" b="1" i="1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687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240360" cy="403244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188640"/>
            <a:ext cx="4608512" cy="612068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Наша педагогическая династия началась с 1938 года.</a:t>
            </a:r>
          </a:p>
          <a:p>
            <a:pPr marL="45720" indent="0">
              <a:buNone/>
            </a:pPr>
            <a:r>
              <a:rPr lang="ru-RU" dirty="0" smtClean="0"/>
              <a:t>Возглавил династию мой прадед по отцовской линии </a:t>
            </a:r>
            <a:r>
              <a:rPr lang="ru-RU" b="1" u="sng" dirty="0" smtClean="0"/>
              <a:t>Логунов Лазарь Васильевич 1921 года рождения. </a:t>
            </a:r>
            <a:r>
              <a:rPr lang="ru-RU" dirty="0" smtClean="0"/>
              <a:t>Окончив сельскую семилетнюю школу, был назначен в 1938 году учителем начальных классов </a:t>
            </a:r>
            <a:r>
              <a:rPr lang="ru-RU" dirty="0" err="1" smtClean="0"/>
              <a:t>Бердюгинской</a:t>
            </a:r>
            <a:r>
              <a:rPr lang="ru-RU" dirty="0" smtClean="0"/>
              <a:t> начальной школы Крапивинского района. </a:t>
            </a:r>
            <a:r>
              <a:rPr lang="ru-RU" dirty="0"/>
              <a:t>В</a:t>
            </a:r>
            <a:r>
              <a:rPr lang="ru-RU" dirty="0" smtClean="0"/>
              <a:t> 1940 году был призван в армию.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7933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544616" cy="3312368"/>
          </a:xfr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483768" y="3573016"/>
            <a:ext cx="4608512" cy="302433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Старший брат Александр Васильевич и младшие братья Николай Васильевич и Виктор Васильевич, также были призваны в ряды вооруженных сил. А после демобилизации, все три брата были уволены в запас. Работали учителями и директорами сельских школ. В ноябре 1942 года были призваны на фронт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94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3"/>
            <a:ext cx="8208911" cy="3816424"/>
          </a:xfrm>
        </p:spPr>
      </p:pic>
      <p:sp>
        <p:nvSpPr>
          <p:cNvPr id="7" name="TextBox 6"/>
          <p:cNvSpPr txBox="1"/>
          <p:nvPr/>
        </p:nvSpPr>
        <p:spPr>
          <a:xfrm>
            <a:off x="683568" y="45091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50 </a:t>
            </a:r>
            <a:r>
              <a:rPr lang="ru-RU" dirty="0" err="1" smtClean="0"/>
              <a:t>летию</a:t>
            </a:r>
            <a:r>
              <a:rPr lang="ru-RU" dirty="0" smtClean="0"/>
              <a:t> Великой Победы была опубликована интересная статья: «Четыре брата, четыре учителя, четыре солдата»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8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6" y="162376"/>
            <a:ext cx="5051976" cy="2880320"/>
          </a:xfrm>
        </p:spPr>
      </p:pic>
      <p:sp>
        <p:nvSpPr>
          <p:cNvPr id="6" name="TextBox 5"/>
          <p:cNvSpPr txBox="1"/>
          <p:nvPr/>
        </p:nvSpPr>
        <p:spPr>
          <a:xfrm>
            <a:off x="5292080" y="18864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После войны Лазарь Васильевич окончил «Новокузнецкий учительский институт», а затем «Кемеровский педагогический институт».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Работал учителем истории, был директором сельских школ в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п.Сарапки,с.Тараданово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, д. Чесноки,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с.Свердлово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Стаж работы 46 лет.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6" y="3212976"/>
            <a:ext cx="497996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3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20"/>
            <a:ext cx="4248472" cy="29706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736"/>
            <a:ext cx="4608512" cy="2981302"/>
          </a:xfrm>
        </p:spPr>
      </p:pic>
      <p:sp>
        <p:nvSpPr>
          <p:cNvPr id="9" name="TextBox 8"/>
          <p:cNvSpPr txBox="1"/>
          <p:nvPr/>
        </p:nvSpPr>
        <p:spPr>
          <a:xfrm>
            <a:off x="251520" y="314096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Моя прабабушка </a:t>
            </a:r>
            <a:r>
              <a:rPr lang="ru-RU" b="1" u="sng" dirty="0" smtClean="0"/>
              <a:t>Логунова Анна Ивановна, 1926 года рождения. </a:t>
            </a:r>
          </a:p>
          <a:p>
            <a:r>
              <a:rPr lang="ru-RU" dirty="0" smtClean="0"/>
              <a:t>Окончила «Новокузнецкий учительский институт» и работала учителем математики в сельских школах. Стаж работы 37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8281" y="3717032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Моя бабушка по отцовской линии </a:t>
            </a:r>
            <a:r>
              <a:rPr lang="ru-RU" b="1" u="sng" dirty="0" err="1" smtClean="0"/>
              <a:t>Гаврикова</a:t>
            </a:r>
            <a:r>
              <a:rPr lang="ru-RU" b="1" u="sng" dirty="0" smtClean="0"/>
              <a:t> (Логунова) Сталина </a:t>
            </a:r>
            <a:r>
              <a:rPr lang="ru-RU" b="1" u="sng" dirty="0" err="1" smtClean="0"/>
              <a:t>Лазаревна</a:t>
            </a:r>
            <a:r>
              <a:rPr lang="ru-RU" b="1" u="sng" dirty="0" smtClean="0"/>
              <a:t>, 1949 года рождения. </a:t>
            </a:r>
            <a:r>
              <a:rPr lang="ru-RU" dirty="0" smtClean="0"/>
              <a:t>Родилась в </a:t>
            </a:r>
            <a:r>
              <a:rPr lang="ru-RU" dirty="0" err="1" smtClean="0"/>
              <a:t>с.Тараданово</a:t>
            </a:r>
            <a:r>
              <a:rPr lang="ru-RU" dirty="0" smtClean="0"/>
              <a:t>, Крапивинского района, там же окончила школу и поступила в «Кемеровский пединститут» на математический факультет. Другой дороги она себе не представляла, так как воспитывалась в учительской семье. После окончания института, была направлена учителем в «</a:t>
            </a:r>
            <a:r>
              <a:rPr lang="ru-RU" dirty="0" err="1" smtClean="0"/>
              <a:t>Панфиловскую</a:t>
            </a:r>
            <a:r>
              <a:rPr lang="ru-RU" dirty="0" smtClean="0"/>
              <a:t> среднюю школу», где проработала 38 лет.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04456" cy="351968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74" y="149369"/>
            <a:ext cx="45037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2433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0648"/>
            <a:ext cx="3887288" cy="58326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За добросовестность, требовательность, организаторские способности коллектив в 1974 году </a:t>
            </a:r>
            <a:r>
              <a:rPr lang="ru-RU" dirty="0" smtClean="0"/>
              <a:t>выдвинул </a:t>
            </a:r>
            <a:r>
              <a:rPr lang="ru-RU" dirty="0"/>
              <a:t>её кандидатуру на должность заместителя директора по учебно-воспитательной работе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Труд Сталины </a:t>
            </a:r>
            <a:r>
              <a:rPr lang="ru-RU" dirty="0" err="1" smtClean="0"/>
              <a:t>Лазаревны</a:t>
            </a:r>
            <a:r>
              <a:rPr lang="ru-RU" dirty="0" smtClean="0"/>
              <a:t> был оценен по заслугам: награждена значком «Отличник народного просвещения», а в 1996 году удостоена звания «Заслуженный учитель школы РФ». Педагог по призванию, Сталина </a:t>
            </a:r>
            <a:r>
              <a:rPr lang="ru-RU" dirty="0" err="1" smtClean="0"/>
              <a:t>Лазаревна</a:t>
            </a:r>
            <a:r>
              <a:rPr lang="ru-RU" dirty="0" smtClean="0"/>
              <a:t> пользуется любовью и уважением детей и их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1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32448" cy="36004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16632"/>
            <a:ext cx="435481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Мой дедушка по материнской линии </a:t>
            </a:r>
            <a:r>
              <a:rPr lang="ru-RU" b="1" u="sng" dirty="0" smtClean="0"/>
              <a:t>Журавлёв Валерий Григорьевич, 1942 года рождения. </a:t>
            </a:r>
            <a:r>
              <a:rPr lang="ru-RU" dirty="0" smtClean="0"/>
              <a:t>Окончил «Кемеровский педагогический институт».</a:t>
            </a:r>
          </a:p>
          <a:p>
            <a:pPr marL="45720" indent="0">
              <a:buNone/>
            </a:pPr>
            <a:r>
              <a:rPr lang="ru-RU" dirty="0" smtClean="0"/>
              <a:t> - с 1964 г. по 1966 г. работал учителем истории в школе №25, </a:t>
            </a:r>
            <a:r>
              <a:rPr lang="ru-RU" dirty="0" err="1" smtClean="0"/>
              <a:t>г.Кемерово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с 1966 г. </a:t>
            </a:r>
            <a:r>
              <a:rPr lang="ru-RU" dirty="0"/>
              <a:t>п</a:t>
            </a:r>
            <a:r>
              <a:rPr lang="ru-RU" dirty="0" smtClean="0"/>
              <a:t>о 1970 г. </a:t>
            </a:r>
            <a:r>
              <a:rPr lang="ru-RU" dirty="0"/>
              <a:t>р</a:t>
            </a:r>
            <a:r>
              <a:rPr lang="ru-RU" dirty="0" smtClean="0"/>
              <a:t>аботал учителем русского языка, литературы и немецкого языка в школах  </a:t>
            </a:r>
            <a:r>
              <a:rPr lang="ru-RU" dirty="0" err="1" smtClean="0"/>
              <a:t>п.Благодатный</a:t>
            </a:r>
            <a:r>
              <a:rPr lang="ru-RU" dirty="0" smtClean="0"/>
              <a:t> и </a:t>
            </a:r>
            <a:r>
              <a:rPr lang="ru-RU" dirty="0" err="1" smtClean="0"/>
              <a:t>с.Восресенка</a:t>
            </a:r>
            <a:r>
              <a:rPr lang="ru-RU" dirty="0" smtClean="0"/>
              <a:t>, Кемеровского района;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0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867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79133</dc:creator>
  <cp:lastModifiedBy>79133</cp:lastModifiedBy>
  <cp:revision>18</cp:revision>
  <dcterms:created xsi:type="dcterms:W3CDTF">2023-03-16T02:10:38Z</dcterms:created>
  <dcterms:modified xsi:type="dcterms:W3CDTF">2023-03-16T06:06:52Z</dcterms:modified>
</cp:coreProperties>
</file>