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9" r:id="rId1"/>
  </p:sldMasterIdLst>
  <p:notesMasterIdLst>
    <p:notesMasterId r:id="rId50"/>
  </p:notesMasterIdLst>
  <p:sldIdLst>
    <p:sldId id="278" r:id="rId2"/>
    <p:sldId id="377" r:id="rId3"/>
    <p:sldId id="315" r:id="rId4"/>
    <p:sldId id="284" r:id="rId5"/>
    <p:sldId id="378" r:id="rId6"/>
    <p:sldId id="380" r:id="rId7"/>
    <p:sldId id="387" r:id="rId8"/>
    <p:sldId id="379" r:id="rId9"/>
    <p:sldId id="381" r:id="rId10"/>
    <p:sldId id="382" r:id="rId11"/>
    <p:sldId id="385" r:id="rId12"/>
    <p:sldId id="398" r:id="rId13"/>
    <p:sldId id="399" r:id="rId14"/>
    <p:sldId id="383" r:id="rId15"/>
    <p:sldId id="384" r:id="rId16"/>
    <p:sldId id="391" r:id="rId17"/>
    <p:sldId id="386" r:id="rId18"/>
    <p:sldId id="392" r:id="rId19"/>
    <p:sldId id="393" r:id="rId20"/>
    <p:sldId id="388" r:id="rId21"/>
    <p:sldId id="395" r:id="rId22"/>
    <p:sldId id="389" r:id="rId23"/>
    <p:sldId id="390" r:id="rId24"/>
    <p:sldId id="394" r:id="rId25"/>
    <p:sldId id="401" r:id="rId26"/>
    <p:sldId id="400" r:id="rId27"/>
    <p:sldId id="396" r:id="rId28"/>
    <p:sldId id="397" r:id="rId29"/>
    <p:sldId id="329" r:id="rId30"/>
    <p:sldId id="402" r:id="rId31"/>
    <p:sldId id="409" r:id="rId32"/>
    <p:sldId id="411" r:id="rId33"/>
    <p:sldId id="356" r:id="rId34"/>
    <p:sldId id="347" r:id="rId35"/>
    <p:sldId id="344" r:id="rId36"/>
    <p:sldId id="348" r:id="rId37"/>
    <p:sldId id="403" r:id="rId38"/>
    <p:sldId id="404" r:id="rId39"/>
    <p:sldId id="407" r:id="rId40"/>
    <p:sldId id="406" r:id="rId41"/>
    <p:sldId id="405" r:id="rId42"/>
    <p:sldId id="408" r:id="rId43"/>
    <p:sldId id="373" r:id="rId44"/>
    <p:sldId id="410" r:id="rId45"/>
    <p:sldId id="367" r:id="rId46"/>
    <p:sldId id="341" r:id="rId47"/>
    <p:sldId id="363" r:id="rId48"/>
    <p:sldId id="365" r:id="rId4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990099"/>
    <a:srgbClr val="FF9999"/>
    <a:srgbClr val="00FF00"/>
    <a:srgbClr val="99FFCC"/>
    <a:srgbClr val="CC66FF"/>
    <a:srgbClr val="FF993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84" y="-9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2BE59D-7E65-4E44-99FE-67916F35DD70}" type="doc">
      <dgm:prSet loTypeId="urn:microsoft.com/office/officeart/2005/8/layout/pyramid2" loCatId="list" qsTypeId="urn:microsoft.com/office/officeart/2005/8/quickstyle/3d3" qsCatId="3D" csTypeId="urn:microsoft.com/office/officeart/2005/8/colors/accent0_3" csCatId="mainScheme" phldr="1"/>
      <dgm:spPr/>
    </dgm:pt>
    <dgm:pt modelId="{6344DC3D-25E5-46D3-95F9-31EAFF81977C}">
      <dgm:prSet phldrT="[Текст]" custT="1"/>
      <dgm:spPr>
        <a:solidFill>
          <a:srgbClr val="FF9999">
            <a:alpha val="89804"/>
          </a:srgbClr>
        </a:solidFill>
      </dgm:spPr>
      <dgm:t>
        <a:bodyPr/>
        <a:lstStyle/>
        <a:p>
          <a:pPr algn="ctr"/>
          <a:r>
            <a:rPr lang="ru-RU" sz="1200" b="1" dirty="0" smtClean="0"/>
            <a:t>КАРАНДАШИ, ФЛОМАСТЕРЫ</a:t>
          </a:r>
          <a:endParaRPr lang="ru-RU" sz="1200" b="1" dirty="0"/>
        </a:p>
      </dgm:t>
    </dgm:pt>
    <dgm:pt modelId="{77C36FCD-F615-4FFE-9FEB-48CFBD6FA606}" type="parTrans" cxnId="{2FF70B25-B3C4-41E1-8EEE-393050A41E38}">
      <dgm:prSet/>
      <dgm:spPr/>
      <dgm:t>
        <a:bodyPr/>
        <a:lstStyle/>
        <a:p>
          <a:pPr algn="ctr"/>
          <a:endParaRPr lang="ru-RU" sz="1200" b="1"/>
        </a:p>
      </dgm:t>
    </dgm:pt>
    <dgm:pt modelId="{3BBEC874-FDEA-4C64-AD9C-5EAB3ABC9451}" type="sibTrans" cxnId="{2FF70B25-B3C4-41E1-8EEE-393050A41E38}">
      <dgm:prSet/>
      <dgm:spPr/>
      <dgm:t>
        <a:bodyPr/>
        <a:lstStyle/>
        <a:p>
          <a:pPr algn="ctr"/>
          <a:endParaRPr lang="ru-RU" sz="1200" b="1"/>
        </a:p>
      </dgm:t>
    </dgm:pt>
    <dgm:pt modelId="{AD7E0DE2-7FF4-4E24-BBD8-EBA1A01BFE65}">
      <dgm:prSet phldrT="[Текст]" custT="1"/>
      <dgm:spPr>
        <a:solidFill>
          <a:srgbClr val="00FF00">
            <a:alpha val="90000"/>
          </a:srgbClr>
        </a:solidFill>
      </dgm:spPr>
      <dgm:t>
        <a:bodyPr/>
        <a:lstStyle/>
        <a:p>
          <a:pPr algn="ctr"/>
          <a:r>
            <a:rPr lang="ru-RU" sz="1200" b="1" dirty="0" smtClean="0"/>
            <a:t>РАСКРАСКИ, АЛЬБОМЫ</a:t>
          </a:r>
          <a:endParaRPr lang="ru-RU" sz="1200" b="1" dirty="0"/>
        </a:p>
      </dgm:t>
    </dgm:pt>
    <dgm:pt modelId="{564BB4E5-8DE0-45A4-A5A4-D4DEE6207477}" type="parTrans" cxnId="{79481C87-20F4-422F-A146-7B65F0BA7AC5}">
      <dgm:prSet/>
      <dgm:spPr/>
      <dgm:t>
        <a:bodyPr/>
        <a:lstStyle/>
        <a:p>
          <a:pPr algn="ctr"/>
          <a:endParaRPr lang="ru-RU" sz="1200" b="1"/>
        </a:p>
      </dgm:t>
    </dgm:pt>
    <dgm:pt modelId="{BCEA2513-7C3E-4E1D-A0CA-37403F606E36}" type="sibTrans" cxnId="{79481C87-20F4-422F-A146-7B65F0BA7AC5}">
      <dgm:prSet/>
      <dgm:spPr/>
      <dgm:t>
        <a:bodyPr/>
        <a:lstStyle/>
        <a:p>
          <a:pPr algn="ctr"/>
          <a:endParaRPr lang="ru-RU" sz="1200" b="1"/>
        </a:p>
      </dgm:t>
    </dgm:pt>
    <dgm:pt modelId="{C0A7B758-1407-4BF2-834A-2F9C6CDC0BBD}">
      <dgm:prSet custT="1"/>
      <dgm:spPr>
        <a:solidFill>
          <a:srgbClr val="FFC000">
            <a:alpha val="90000"/>
          </a:srgbClr>
        </a:solidFill>
      </dgm:spPr>
      <dgm:t>
        <a:bodyPr/>
        <a:lstStyle/>
        <a:p>
          <a:pPr algn="ctr"/>
          <a:r>
            <a:rPr lang="ru-RU" sz="1200" b="1" dirty="0" smtClean="0">
              <a:solidFill>
                <a:schemeClr val="tx1"/>
              </a:solidFill>
            </a:rPr>
            <a:t>ТЕЛЕВИЗОР</a:t>
          </a:r>
          <a:endParaRPr lang="ru-RU" sz="1200" b="1" dirty="0"/>
        </a:p>
      </dgm:t>
    </dgm:pt>
    <dgm:pt modelId="{33454578-5465-4FD2-9294-588BB2A596B3}" type="parTrans" cxnId="{45788927-1D50-41E2-A34A-A7F4AE3920CA}">
      <dgm:prSet/>
      <dgm:spPr/>
      <dgm:t>
        <a:bodyPr/>
        <a:lstStyle/>
        <a:p>
          <a:pPr algn="ctr"/>
          <a:endParaRPr lang="ru-RU" sz="1200" b="1"/>
        </a:p>
      </dgm:t>
    </dgm:pt>
    <dgm:pt modelId="{CB49167E-405C-4929-BCB3-5C81BFE590CF}" type="sibTrans" cxnId="{45788927-1D50-41E2-A34A-A7F4AE3920CA}">
      <dgm:prSet/>
      <dgm:spPr/>
      <dgm:t>
        <a:bodyPr/>
        <a:lstStyle/>
        <a:p>
          <a:pPr algn="ctr"/>
          <a:endParaRPr lang="ru-RU" sz="1200" b="1"/>
        </a:p>
      </dgm:t>
    </dgm:pt>
    <dgm:pt modelId="{7F32C113-0620-4162-9662-E4B0B73953C2}">
      <dgm:prSet custT="1"/>
      <dgm:spPr>
        <a:solidFill>
          <a:srgbClr val="FF9933">
            <a:alpha val="89804"/>
          </a:srgbClr>
        </a:solidFill>
      </dgm:spPr>
      <dgm:t>
        <a:bodyPr tIns="216000"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 smtClean="0"/>
            <a:t>КУКЛЫ, МЯГКИЕ ИГРУШКИ</a:t>
          </a:r>
        </a:p>
        <a:p>
          <a:pPr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dirty="0"/>
        </a:p>
      </dgm:t>
    </dgm:pt>
    <dgm:pt modelId="{8FA1F900-034B-4F73-875B-3019B58B3081}" type="parTrans" cxnId="{AEEFFD3B-79A4-46C0-A42A-3FA545DC075F}">
      <dgm:prSet/>
      <dgm:spPr/>
      <dgm:t>
        <a:bodyPr/>
        <a:lstStyle/>
        <a:p>
          <a:pPr algn="ctr"/>
          <a:endParaRPr lang="ru-RU" sz="1200" b="1"/>
        </a:p>
      </dgm:t>
    </dgm:pt>
    <dgm:pt modelId="{A97D68C5-E5CC-44E5-B359-FCD7E9475223}" type="sibTrans" cxnId="{AEEFFD3B-79A4-46C0-A42A-3FA545DC075F}">
      <dgm:prSet/>
      <dgm:spPr/>
      <dgm:t>
        <a:bodyPr/>
        <a:lstStyle/>
        <a:p>
          <a:pPr algn="ctr"/>
          <a:endParaRPr lang="ru-RU" sz="1200" b="1"/>
        </a:p>
      </dgm:t>
    </dgm:pt>
    <dgm:pt modelId="{1B06FFEB-BEF8-455F-AF95-40DA0114E03A}">
      <dgm:prSet custT="1"/>
      <dgm:spPr>
        <a:solidFill>
          <a:srgbClr val="FF0066">
            <a:alpha val="90000"/>
          </a:srgbClr>
        </a:solidFill>
      </dgm:spPr>
      <dgm:t>
        <a:bodyPr/>
        <a:lstStyle/>
        <a:p>
          <a:pPr algn="ctr"/>
          <a:r>
            <a:rPr lang="en-US" sz="1200" b="1" dirty="0" smtClean="0"/>
            <a:t>DVD</a:t>
          </a:r>
          <a:endParaRPr lang="ru-RU" sz="1200" b="1" dirty="0"/>
        </a:p>
      </dgm:t>
    </dgm:pt>
    <dgm:pt modelId="{166C9A52-A03B-48BC-A845-CE05D8DA83D2}" type="parTrans" cxnId="{4B5B385F-2CE2-49F3-9548-EE8DAEBBE2D1}">
      <dgm:prSet/>
      <dgm:spPr/>
      <dgm:t>
        <a:bodyPr/>
        <a:lstStyle/>
        <a:p>
          <a:pPr algn="ctr"/>
          <a:endParaRPr lang="ru-RU" sz="1200" b="1"/>
        </a:p>
      </dgm:t>
    </dgm:pt>
    <dgm:pt modelId="{09A5A739-CFE2-494B-AC12-A79A1B61BDAE}" type="sibTrans" cxnId="{4B5B385F-2CE2-49F3-9548-EE8DAEBBE2D1}">
      <dgm:prSet/>
      <dgm:spPr/>
      <dgm:t>
        <a:bodyPr/>
        <a:lstStyle/>
        <a:p>
          <a:pPr algn="ctr"/>
          <a:endParaRPr lang="ru-RU" sz="1200" b="1"/>
        </a:p>
      </dgm:t>
    </dgm:pt>
    <dgm:pt modelId="{683FF308-0AEF-4BCF-BF81-3AA44A2A6459}">
      <dgm:prSet custT="1"/>
      <dgm:spPr>
        <a:solidFill>
          <a:srgbClr val="990099">
            <a:alpha val="90000"/>
          </a:srgbClr>
        </a:solidFill>
      </dgm:spPr>
      <dgm:t>
        <a:bodyPr/>
        <a:lstStyle/>
        <a:p>
          <a:pPr algn="ctr"/>
          <a:r>
            <a:rPr lang="ru-RU" sz="1200" b="1" dirty="0" smtClean="0"/>
            <a:t>МУЛЬТЕМИДИЙНЫЙ ПРОЕКТОР</a:t>
          </a:r>
          <a:endParaRPr lang="ru-RU" sz="1200" b="1" dirty="0"/>
        </a:p>
      </dgm:t>
    </dgm:pt>
    <dgm:pt modelId="{0F8BB82F-69D9-40BF-A6E4-3ACD7A95E521}" type="parTrans" cxnId="{E4675C02-F6E3-4CCA-B866-A44E0C54B95C}">
      <dgm:prSet/>
      <dgm:spPr/>
      <dgm:t>
        <a:bodyPr/>
        <a:lstStyle/>
        <a:p>
          <a:pPr algn="ctr"/>
          <a:endParaRPr lang="ru-RU" sz="1200" b="1"/>
        </a:p>
      </dgm:t>
    </dgm:pt>
    <dgm:pt modelId="{5D0E6825-2DED-4536-874A-A260EB38407B}" type="sibTrans" cxnId="{E4675C02-F6E3-4CCA-B866-A44E0C54B95C}">
      <dgm:prSet/>
      <dgm:spPr/>
      <dgm:t>
        <a:bodyPr/>
        <a:lstStyle/>
        <a:p>
          <a:pPr algn="ctr"/>
          <a:endParaRPr lang="ru-RU" sz="1200" b="1"/>
        </a:p>
      </dgm:t>
    </dgm:pt>
    <dgm:pt modelId="{BB4CBAFB-B7EB-499F-93C3-63B0936571AA}">
      <dgm:prSet custT="1"/>
      <dgm:spPr>
        <a:solidFill>
          <a:srgbClr val="FF3300">
            <a:alpha val="90000"/>
          </a:srgbClr>
        </a:solidFill>
      </dgm:spPr>
      <dgm:t>
        <a:bodyPr/>
        <a:lstStyle/>
        <a:p>
          <a:pPr algn="ctr"/>
          <a:r>
            <a:rPr lang="ru-RU" sz="1200" b="1" dirty="0" smtClean="0"/>
            <a:t>ФОТОАППАРАТ</a:t>
          </a:r>
          <a:endParaRPr lang="ru-RU" sz="1200" b="1" dirty="0"/>
        </a:p>
      </dgm:t>
    </dgm:pt>
    <dgm:pt modelId="{872AE6A4-8725-4610-B92E-BB20880180DA}" type="parTrans" cxnId="{B66D5076-E48E-4E7A-9C70-C4F9107C63C4}">
      <dgm:prSet/>
      <dgm:spPr/>
      <dgm:t>
        <a:bodyPr/>
        <a:lstStyle/>
        <a:p>
          <a:pPr algn="ctr"/>
          <a:endParaRPr lang="ru-RU" sz="1200" b="1"/>
        </a:p>
      </dgm:t>
    </dgm:pt>
    <dgm:pt modelId="{14D1578B-FB8C-4EC0-BB77-E81AB2B3FD5A}" type="sibTrans" cxnId="{B66D5076-E48E-4E7A-9C70-C4F9107C63C4}">
      <dgm:prSet/>
      <dgm:spPr/>
      <dgm:t>
        <a:bodyPr/>
        <a:lstStyle/>
        <a:p>
          <a:pPr algn="ctr"/>
          <a:endParaRPr lang="ru-RU" sz="1200" b="1"/>
        </a:p>
      </dgm:t>
    </dgm:pt>
    <dgm:pt modelId="{06385B49-DF74-404E-BE9C-A6E85B3A65A9}">
      <dgm:prSet custT="1"/>
      <dgm:spPr>
        <a:solidFill>
          <a:srgbClr val="99FFCC">
            <a:alpha val="90000"/>
          </a:srgbClr>
        </a:solidFill>
      </dgm:spPr>
      <dgm:t>
        <a:bodyPr/>
        <a:lstStyle/>
        <a:p>
          <a:pPr algn="ctr"/>
          <a:r>
            <a:rPr lang="ru-RU" sz="1200" b="1" dirty="0" smtClean="0"/>
            <a:t>НАСТОЛЬНЫЕ ИГРЫ, ПАЗЛЫ</a:t>
          </a:r>
          <a:endParaRPr lang="ru-RU" sz="1200" b="1" dirty="0"/>
        </a:p>
      </dgm:t>
    </dgm:pt>
    <dgm:pt modelId="{65B5F5C7-E9C9-4BB9-A6A8-9E844C4151B0}" type="parTrans" cxnId="{8C9D187F-A94D-472E-A1F6-98399FCD303A}">
      <dgm:prSet/>
      <dgm:spPr/>
      <dgm:t>
        <a:bodyPr/>
        <a:lstStyle/>
        <a:p>
          <a:pPr algn="ctr"/>
          <a:endParaRPr lang="ru-RU" sz="1200" b="1"/>
        </a:p>
      </dgm:t>
    </dgm:pt>
    <dgm:pt modelId="{72D9D6C1-C95B-42CC-83B3-2F671FA87CE2}" type="sibTrans" cxnId="{8C9D187F-A94D-472E-A1F6-98399FCD303A}">
      <dgm:prSet/>
      <dgm:spPr/>
      <dgm:t>
        <a:bodyPr/>
        <a:lstStyle/>
        <a:p>
          <a:pPr algn="ctr"/>
          <a:endParaRPr lang="ru-RU" sz="1200" b="1"/>
        </a:p>
      </dgm:t>
    </dgm:pt>
    <dgm:pt modelId="{381DF0D8-791C-44E5-A659-EF180B265BC4}">
      <dgm:prSet custT="1"/>
      <dgm:spPr/>
      <dgm:t>
        <a:bodyPr/>
        <a:lstStyle/>
        <a:p>
          <a:pPr algn="ctr"/>
          <a:r>
            <a:rPr lang="ru-RU" sz="1200" b="1" dirty="0" smtClean="0"/>
            <a:t>МЯЧИ, СКАКАЛКИ</a:t>
          </a:r>
          <a:endParaRPr lang="ru-RU" sz="1200" b="1" dirty="0"/>
        </a:p>
      </dgm:t>
    </dgm:pt>
    <dgm:pt modelId="{ACABADF6-9F60-4B86-BAD9-C261F33E8A90}" type="parTrans" cxnId="{BBE9BA42-CE6C-48E2-BA74-3058E6729525}">
      <dgm:prSet/>
      <dgm:spPr/>
      <dgm:t>
        <a:bodyPr/>
        <a:lstStyle/>
        <a:p>
          <a:pPr algn="ctr"/>
          <a:endParaRPr lang="ru-RU" sz="1200" b="1"/>
        </a:p>
      </dgm:t>
    </dgm:pt>
    <dgm:pt modelId="{CC3389AF-EE8C-4658-BEEE-4EDFCC23C944}" type="sibTrans" cxnId="{BBE9BA42-CE6C-48E2-BA74-3058E6729525}">
      <dgm:prSet/>
      <dgm:spPr/>
      <dgm:t>
        <a:bodyPr/>
        <a:lstStyle/>
        <a:p>
          <a:pPr algn="ctr"/>
          <a:endParaRPr lang="ru-RU" sz="1200" b="1"/>
        </a:p>
      </dgm:t>
    </dgm:pt>
    <dgm:pt modelId="{B9A0283B-C3A8-4F91-91A5-312BD718377A}">
      <dgm:prSet custT="1"/>
      <dgm:spPr>
        <a:solidFill>
          <a:srgbClr val="00B0F0">
            <a:alpha val="90000"/>
          </a:srgbClr>
        </a:solidFill>
      </dgm:spPr>
      <dgm:t>
        <a:bodyPr/>
        <a:lstStyle/>
        <a:p>
          <a:pPr algn="ctr"/>
          <a:r>
            <a:rPr lang="ru-RU" sz="1200" b="1" dirty="0" smtClean="0"/>
            <a:t>МАГНИТОФОН</a:t>
          </a:r>
          <a:endParaRPr lang="ru-RU" sz="1200" b="1" dirty="0"/>
        </a:p>
      </dgm:t>
    </dgm:pt>
    <dgm:pt modelId="{F15A2265-266D-424F-9EA7-D3C99A2B764E}" type="parTrans" cxnId="{6902C691-6B94-4A79-91D1-116BC724ED04}">
      <dgm:prSet/>
      <dgm:spPr/>
      <dgm:t>
        <a:bodyPr/>
        <a:lstStyle/>
        <a:p>
          <a:pPr algn="ctr"/>
          <a:endParaRPr lang="ru-RU" sz="1200" b="1"/>
        </a:p>
      </dgm:t>
    </dgm:pt>
    <dgm:pt modelId="{2E505552-B6F4-4AF3-BE5D-1CEA79FDC8C5}" type="sibTrans" cxnId="{6902C691-6B94-4A79-91D1-116BC724ED04}">
      <dgm:prSet/>
      <dgm:spPr/>
      <dgm:t>
        <a:bodyPr/>
        <a:lstStyle/>
        <a:p>
          <a:pPr algn="ctr"/>
          <a:endParaRPr lang="ru-RU" sz="1200" b="1"/>
        </a:p>
      </dgm:t>
    </dgm:pt>
    <dgm:pt modelId="{32BA9924-3C05-49ED-BF7A-C904AF639C2C}">
      <dgm:prSet phldrT="[Текст]" custT="1"/>
      <dgm:spPr>
        <a:solidFill>
          <a:srgbClr val="FFFF00">
            <a:alpha val="90000"/>
          </a:srgbClr>
        </a:solidFill>
      </dgm:spPr>
      <dgm:t>
        <a:bodyPr/>
        <a:lstStyle/>
        <a:p>
          <a:pPr algn="ctr"/>
          <a:r>
            <a:rPr lang="ru-RU" sz="1200" b="1" dirty="0" smtClean="0">
              <a:solidFill>
                <a:schemeClr val="tx1"/>
              </a:solidFill>
            </a:rPr>
            <a:t>ИГРОВАЯ ЗОНА</a:t>
          </a:r>
          <a:endParaRPr lang="ru-RU" sz="1200" b="1" dirty="0">
            <a:solidFill>
              <a:schemeClr val="tx1"/>
            </a:solidFill>
          </a:endParaRPr>
        </a:p>
      </dgm:t>
    </dgm:pt>
    <dgm:pt modelId="{A58C5C39-291D-4C19-8803-E23786B96B74}" type="sibTrans" cxnId="{9C6981D7-DD56-4B0D-B5B8-8FB956C783E0}">
      <dgm:prSet/>
      <dgm:spPr/>
      <dgm:t>
        <a:bodyPr/>
        <a:lstStyle/>
        <a:p>
          <a:pPr algn="ctr"/>
          <a:endParaRPr lang="ru-RU" sz="1200" b="1"/>
        </a:p>
      </dgm:t>
    </dgm:pt>
    <dgm:pt modelId="{EA2FDE0D-4DA8-4C46-9F6A-3FABEB00A776}" type="parTrans" cxnId="{9C6981D7-DD56-4B0D-B5B8-8FB956C783E0}">
      <dgm:prSet/>
      <dgm:spPr/>
      <dgm:t>
        <a:bodyPr/>
        <a:lstStyle/>
        <a:p>
          <a:pPr algn="ctr"/>
          <a:endParaRPr lang="ru-RU" sz="1200" b="1"/>
        </a:p>
      </dgm:t>
    </dgm:pt>
    <dgm:pt modelId="{61462645-0BA7-4805-82C9-42C2728E851D}">
      <dgm:prSet custT="1"/>
      <dgm:spPr>
        <a:solidFill>
          <a:srgbClr val="CC66FF">
            <a:alpha val="89804"/>
          </a:srgbClr>
        </a:solidFill>
      </dgm:spPr>
      <dgm:t>
        <a:bodyPr lIns="72000" tIns="252000" anchor="ctr" anchorCtr="0"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 smtClean="0"/>
            <a:t>ШАШКИ</a:t>
          </a:r>
        </a:p>
        <a:p>
          <a:pPr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dirty="0"/>
        </a:p>
      </dgm:t>
    </dgm:pt>
    <dgm:pt modelId="{921CB052-6980-4C67-901E-B52309B0A666}" type="sibTrans" cxnId="{77C0F951-7FB7-4349-9062-4B7C2F248F91}">
      <dgm:prSet/>
      <dgm:spPr/>
      <dgm:t>
        <a:bodyPr/>
        <a:lstStyle/>
        <a:p>
          <a:pPr algn="ctr"/>
          <a:endParaRPr lang="ru-RU" sz="1200" b="1"/>
        </a:p>
      </dgm:t>
    </dgm:pt>
    <dgm:pt modelId="{1C46B123-D394-461A-8B01-152CA3A4A6B9}" type="parTrans" cxnId="{77C0F951-7FB7-4349-9062-4B7C2F248F91}">
      <dgm:prSet/>
      <dgm:spPr/>
      <dgm:t>
        <a:bodyPr/>
        <a:lstStyle/>
        <a:p>
          <a:pPr algn="ctr"/>
          <a:endParaRPr lang="ru-RU" sz="1200" b="1"/>
        </a:p>
      </dgm:t>
    </dgm:pt>
    <dgm:pt modelId="{03EB79FC-4F79-4C52-AC5F-232889D56C57}" type="pres">
      <dgm:prSet presAssocID="{7B2BE59D-7E65-4E44-99FE-67916F35DD70}" presName="compositeShape" presStyleCnt="0">
        <dgm:presLayoutVars>
          <dgm:dir/>
          <dgm:resizeHandles/>
        </dgm:presLayoutVars>
      </dgm:prSet>
      <dgm:spPr/>
    </dgm:pt>
    <dgm:pt modelId="{F0BBD473-E6B2-4C8E-8D7B-E3C0509E4706}" type="pres">
      <dgm:prSet presAssocID="{7B2BE59D-7E65-4E44-99FE-67916F35DD70}" presName="pyramid" presStyleLbl="node1" presStyleIdx="0" presStyleCnt="1"/>
      <dgm:spPr>
        <a:gradFill rotWithShape="0">
          <a:gsLst>
            <a:gs pos="0">
              <a:srgbClr val="00B0F0"/>
            </a:gs>
            <a:gs pos="45000">
              <a:srgbClr val="00FF00"/>
            </a:gs>
            <a:gs pos="70000">
              <a:srgbClr val="FF0000"/>
            </a:gs>
            <a:gs pos="100000">
              <a:srgbClr val="4D0808"/>
            </a:gs>
          </a:gsLst>
          <a:lin ang="2700000" scaled="0"/>
        </a:grad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1D9BE816-8F56-40B3-8AF9-B8D2D17CB188}" type="pres">
      <dgm:prSet presAssocID="{7B2BE59D-7E65-4E44-99FE-67916F35DD70}" presName="theList" presStyleCnt="0"/>
      <dgm:spPr/>
    </dgm:pt>
    <dgm:pt modelId="{A09840B1-E3D7-4078-B159-97EE213D017F}" type="pres">
      <dgm:prSet presAssocID="{32BA9924-3C05-49ED-BF7A-C904AF639C2C}" presName="aNode" presStyleLbl="fgAcc1" presStyleIdx="0" presStyleCnt="12" custLinFactY="-4346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EE88BE-67AE-4D55-98C5-C378FB784D4A}" type="pres">
      <dgm:prSet presAssocID="{32BA9924-3C05-49ED-BF7A-C904AF639C2C}" presName="aSpace" presStyleCnt="0"/>
      <dgm:spPr/>
    </dgm:pt>
    <dgm:pt modelId="{4D83B959-8F55-4D1E-A1B6-D5FD9EE225B1}" type="pres">
      <dgm:prSet presAssocID="{B9A0283B-C3A8-4F91-91A5-312BD718377A}" presName="aNode" presStyleLbl="fgAcc1" presStyleIdx="1" presStyleCnt="12" custLinFactY="-4205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8111BF-B393-4EAC-8545-C26D0E5B382D}" type="pres">
      <dgm:prSet presAssocID="{B9A0283B-C3A8-4F91-91A5-312BD718377A}" presName="aSpace" presStyleCnt="0"/>
      <dgm:spPr/>
    </dgm:pt>
    <dgm:pt modelId="{12D800AC-DB5E-4ED9-BD5C-5D5CE2103B45}" type="pres">
      <dgm:prSet presAssocID="{1B06FFEB-BEF8-455F-AF95-40DA0114E03A}" presName="aNode" presStyleLbl="fgAcc1" presStyleIdx="2" presStyleCnt="12" custLinFactY="-4063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972691-47B7-48B8-8DEC-6F8FA5267656}" type="pres">
      <dgm:prSet presAssocID="{1B06FFEB-BEF8-455F-AF95-40DA0114E03A}" presName="aSpace" presStyleCnt="0"/>
      <dgm:spPr/>
    </dgm:pt>
    <dgm:pt modelId="{E4E87920-58AC-4CA6-9522-FF3D1BBAF177}" type="pres">
      <dgm:prSet presAssocID="{683FF308-0AEF-4BCF-BF81-3AA44A2A6459}" presName="aNode" presStyleLbl="fgAcc1" presStyleIdx="3" presStyleCnt="12" custLinFactY="-39216" custLinFactNeighborX="116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B867BD-D6BA-4B89-B3CB-86FC7546735D}" type="pres">
      <dgm:prSet presAssocID="{683FF308-0AEF-4BCF-BF81-3AA44A2A6459}" presName="aSpace" presStyleCnt="0"/>
      <dgm:spPr/>
    </dgm:pt>
    <dgm:pt modelId="{E3A06710-C73F-4336-8EED-15252F1BCC2A}" type="pres">
      <dgm:prSet presAssocID="{C0A7B758-1407-4BF2-834A-2F9C6CDC0BBD}" presName="aNode" presStyleLbl="fgAcc1" presStyleIdx="4" presStyleCnt="12" custLinFactY="-37799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BB85E4-12CC-4BF6-8492-C6B800D3D588}" type="pres">
      <dgm:prSet presAssocID="{C0A7B758-1407-4BF2-834A-2F9C6CDC0BBD}" presName="aSpace" presStyleCnt="0"/>
      <dgm:spPr/>
    </dgm:pt>
    <dgm:pt modelId="{D7B8A397-24BB-45AE-A00F-B30A1CE3190B}" type="pres">
      <dgm:prSet presAssocID="{BB4CBAFB-B7EB-499F-93C3-63B0936571AA}" presName="aNode" presStyleLbl="fgAcc1" presStyleIdx="5" presStyleCnt="12" custLinFactY="-3638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0B29C0-B4C0-4A61-B794-ECCD5A016E69}" type="pres">
      <dgm:prSet presAssocID="{BB4CBAFB-B7EB-499F-93C3-63B0936571AA}" presName="aSpace" presStyleCnt="0"/>
      <dgm:spPr/>
    </dgm:pt>
    <dgm:pt modelId="{D8B7BEA8-7F89-41BE-B509-DBD2982F9474}" type="pres">
      <dgm:prSet presAssocID="{06385B49-DF74-404E-BE9C-A6E85B3A65A9}" presName="aNode" presStyleLbl="fgAcc1" presStyleIdx="6" presStyleCnt="12" custLinFactY="-3496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F1989E-271D-4103-97AC-5280759E4EB8}" type="pres">
      <dgm:prSet presAssocID="{06385B49-DF74-404E-BE9C-A6E85B3A65A9}" presName="aSpace" presStyleCnt="0"/>
      <dgm:spPr/>
    </dgm:pt>
    <dgm:pt modelId="{0570D10F-7635-4D9D-AB61-263E2F8EE3DE}" type="pres">
      <dgm:prSet presAssocID="{381DF0D8-791C-44E5-A659-EF180B265BC4}" presName="aNode" presStyleLbl="fgAcc1" presStyleIdx="7" presStyleCnt="12" custLinFactY="-33548" custLinFactNeighborX="116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A5C5C9-447D-4088-9CAF-FC16B497543B}" type="pres">
      <dgm:prSet presAssocID="{381DF0D8-791C-44E5-A659-EF180B265BC4}" presName="aSpace" presStyleCnt="0"/>
      <dgm:spPr/>
    </dgm:pt>
    <dgm:pt modelId="{52E775C9-30DE-4584-80F5-8BD77DBEEE41}" type="pres">
      <dgm:prSet presAssocID="{61462645-0BA7-4805-82C9-42C2728E851D}" presName="aNode" presStyleLbl="fgAcc1" presStyleIdx="8" presStyleCnt="12" custLinFactY="-3213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2B31F6-9660-4EAE-8E27-F4FF569FE7F2}" type="pres">
      <dgm:prSet presAssocID="{61462645-0BA7-4805-82C9-42C2728E851D}" presName="aSpace" presStyleCnt="0"/>
      <dgm:spPr/>
    </dgm:pt>
    <dgm:pt modelId="{D94F6475-7719-4EF3-8CCD-B3BBD1349B9E}" type="pres">
      <dgm:prSet presAssocID="{7F32C113-0620-4162-9662-E4B0B73953C2}" presName="aNode" presStyleLbl="fgAcc1" presStyleIdx="9" presStyleCnt="12" custLinFactY="-3071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3D231C-C45A-45C4-B43E-D4DCE4693AF5}" type="pres">
      <dgm:prSet presAssocID="{7F32C113-0620-4162-9662-E4B0B73953C2}" presName="aSpace" presStyleCnt="0"/>
      <dgm:spPr/>
    </dgm:pt>
    <dgm:pt modelId="{266E3C55-5203-4652-9D40-AA32A91D3C99}" type="pres">
      <dgm:prSet presAssocID="{6344DC3D-25E5-46D3-95F9-31EAFF81977C}" presName="aNode" presStyleLbl="fgAcc1" presStyleIdx="10" presStyleCnt="12" custLinFactY="-2929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995FD8-FBA8-4D38-8858-D10C11F0E238}" type="pres">
      <dgm:prSet presAssocID="{6344DC3D-25E5-46D3-95F9-31EAFF81977C}" presName="aSpace" presStyleCnt="0"/>
      <dgm:spPr/>
    </dgm:pt>
    <dgm:pt modelId="{CFFE3FEC-FAEC-4BE9-9564-9EED7CA581B0}" type="pres">
      <dgm:prSet presAssocID="{AD7E0DE2-7FF4-4E24-BBD8-EBA1A01BFE65}" presName="aNode" presStyleLbl="fgAcc1" presStyleIdx="11" presStyleCnt="12" custLinFactY="-2788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4A5A83-8511-401C-948A-74A235503403}" type="pres">
      <dgm:prSet presAssocID="{AD7E0DE2-7FF4-4E24-BBD8-EBA1A01BFE65}" presName="aSpace" presStyleCnt="0"/>
      <dgm:spPr/>
    </dgm:pt>
  </dgm:ptLst>
  <dgm:cxnLst>
    <dgm:cxn modelId="{2FF70B25-B3C4-41E1-8EEE-393050A41E38}" srcId="{7B2BE59D-7E65-4E44-99FE-67916F35DD70}" destId="{6344DC3D-25E5-46D3-95F9-31EAFF81977C}" srcOrd="10" destOrd="0" parTransId="{77C36FCD-F615-4FFE-9FEB-48CFBD6FA606}" sibTransId="{3BBEC874-FDEA-4C64-AD9C-5EAB3ABC9451}"/>
    <dgm:cxn modelId="{9C6981D7-DD56-4B0D-B5B8-8FB956C783E0}" srcId="{7B2BE59D-7E65-4E44-99FE-67916F35DD70}" destId="{32BA9924-3C05-49ED-BF7A-C904AF639C2C}" srcOrd="0" destOrd="0" parTransId="{EA2FDE0D-4DA8-4C46-9F6A-3FABEB00A776}" sibTransId="{A58C5C39-291D-4C19-8803-E23786B96B74}"/>
    <dgm:cxn modelId="{3D819DBF-F581-45A0-BAE3-046D238CF534}" type="presOf" srcId="{32BA9924-3C05-49ED-BF7A-C904AF639C2C}" destId="{A09840B1-E3D7-4078-B159-97EE213D017F}" srcOrd="0" destOrd="0" presId="urn:microsoft.com/office/officeart/2005/8/layout/pyramid2"/>
    <dgm:cxn modelId="{AA11F00A-1347-49E7-AA3A-A43FBE2A5A60}" type="presOf" srcId="{B9A0283B-C3A8-4F91-91A5-312BD718377A}" destId="{4D83B959-8F55-4D1E-A1B6-D5FD9EE225B1}" srcOrd="0" destOrd="0" presId="urn:microsoft.com/office/officeart/2005/8/layout/pyramid2"/>
    <dgm:cxn modelId="{92763156-3B3A-4C58-B992-1A69B1CA7507}" type="presOf" srcId="{AD7E0DE2-7FF4-4E24-BBD8-EBA1A01BFE65}" destId="{CFFE3FEC-FAEC-4BE9-9564-9EED7CA581B0}" srcOrd="0" destOrd="0" presId="urn:microsoft.com/office/officeart/2005/8/layout/pyramid2"/>
    <dgm:cxn modelId="{BBE9BA42-CE6C-48E2-BA74-3058E6729525}" srcId="{7B2BE59D-7E65-4E44-99FE-67916F35DD70}" destId="{381DF0D8-791C-44E5-A659-EF180B265BC4}" srcOrd="7" destOrd="0" parTransId="{ACABADF6-9F60-4B86-BAD9-C261F33E8A90}" sibTransId="{CC3389AF-EE8C-4658-BEEE-4EDFCC23C944}"/>
    <dgm:cxn modelId="{327291C1-54D4-4EDA-9372-935455DB39D7}" type="presOf" srcId="{381DF0D8-791C-44E5-A659-EF180B265BC4}" destId="{0570D10F-7635-4D9D-AB61-263E2F8EE3DE}" srcOrd="0" destOrd="0" presId="urn:microsoft.com/office/officeart/2005/8/layout/pyramid2"/>
    <dgm:cxn modelId="{29B5EC54-C288-4A36-818F-930439146F6A}" type="presOf" srcId="{6344DC3D-25E5-46D3-95F9-31EAFF81977C}" destId="{266E3C55-5203-4652-9D40-AA32A91D3C99}" srcOrd="0" destOrd="0" presId="urn:microsoft.com/office/officeart/2005/8/layout/pyramid2"/>
    <dgm:cxn modelId="{77C0F951-7FB7-4349-9062-4B7C2F248F91}" srcId="{7B2BE59D-7E65-4E44-99FE-67916F35DD70}" destId="{61462645-0BA7-4805-82C9-42C2728E851D}" srcOrd="8" destOrd="0" parTransId="{1C46B123-D394-461A-8B01-152CA3A4A6B9}" sibTransId="{921CB052-6980-4C67-901E-B52309B0A666}"/>
    <dgm:cxn modelId="{AEEFFD3B-79A4-46C0-A42A-3FA545DC075F}" srcId="{7B2BE59D-7E65-4E44-99FE-67916F35DD70}" destId="{7F32C113-0620-4162-9662-E4B0B73953C2}" srcOrd="9" destOrd="0" parTransId="{8FA1F900-034B-4F73-875B-3019B58B3081}" sibTransId="{A97D68C5-E5CC-44E5-B359-FCD7E9475223}"/>
    <dgm:cxn modelId="{8C9D187F-A94D-472E-A1F6-98399FCD303A}" srcId="{7B2BE59D-7E65-4E44-99FE-67916F35DD70}" destId="{06385B49-DF74-404E-BE9C-A6E85B3A65A9}" srcOrd="6" destOrd="0" parTransId="{65B5F5C7-E9C9-4BB9-A6A8-9E844C4151B0}" sibTransId="{72D9D6C1-C95B-42CC-83B3-2F671FA87CE2}"/>
    <dgm:cxn modelId="{E4675C02-F6E3-4CCA-B866-A44E0C54B95C}" srcId="{7B2BE59D-7E65-4E44-99FE-67916F35DD70}" destId="{683FF308-0AEF-4BCF-BF81-3AA44A2A6459}" srcOrd="3" destOrd="0" parTransId="{0F8BB82F-69D9-40BF-A6E4-3ACD7A95E521}" sibTransId="{5D0E6825-2DED-4536-874A-A260EB38407B}"/>
    <dgm:cxn modelId="{4B5B385F-2CE2-49F3-9548-EE8DAEBBE2D1}" srcId="{7B2BE59D-7E65-4E44-99FE-67916F35DD70}" destId="{1B06FFEB-BEF8-455F-AF95-40DA0114E03A}" srcOrd="2" destOrd="0" parTransId="{166C9A52-A03B-48BC-A845-CE05D8DA83D2}" sibTransId="{09A5A739-CFE2-494B-AC12-A79A1B61BDAE}"/>
    <dgm:cxn modelId="{B66D5076-E48E-4E7A-9C70-C4F9107C63C4}" srcId="{7B2BE59D-7E65-4E44-99FE-67916F35DD70}" destId="{BB4CBAFB-B7EB-499F-93C3-63B0936571AA}" srcOrd="5" destOrd="0" parTransId="{872AE6A4-8725-4610-B92E-BB20880180DA}" sibTransId="{14D1578B-FB8C-4EC0-BB77-E81AB2B3FD5A}"/>
    <dgm:cxn modelId="{BB8324AD-246C-49E2-AC15-E64A6367D359}" type="presOf" srcId="{BB4CBAFB-B7EB-499F-93C3-63B0936571AA}" destId="{D7B8A397-24BB-45AE-A00F-B30A1CE3190B}" srcOrd="0" destOrd="0" presId="urn:microsoft.com/office/officeart/2005/8/layout/pyramid2"/>
    <dgm:cxn modelId="{AD7E9FBA-DDDB-4F57-BD8D-6C600617B706}" type="presOf" srcId="{7B2BE59D-7E65-4E44-99FE-67916F35DD70}" destId="{03EB79FC-4F79-4C52-AC5F-232889D56C57}" srcOrd="0" destOrd="0" presId="urn:microsoft.com/office/officeart/2005/8/layout/pyramid2"/>
    <dgm:cxn modelId="{6E43D5D2-52D4-4142-92A9-BF9CC0EC5524}" type="presOf" srcId="{1B06FFEB-BEF8-455F-AF95-40DA0114E03A}" destId="{12D800AC-DB5E-4ED9-BD5C-5D5CE2103B45}" srcOrd="0" destOrd="0" presId="urn:microsoft.com/office/officeart/2005/8/layout/pyramid2"/>
    <dgm:cxn modelId="{A05DB257-B84A-43D7-9DEE-49988F1562C8}" type="presOf" srcId="{C0A7B758-1407-4BF2-834A-2F9C6CDC0BBD}" destId="{E3A06710-C73F-4336-8EED-15252F1BCC2A}" srcOrd="0" destOrd="0" presId="urn:microsoft.com/office/officeart/2005/8/layout/pyramid2"/>
    <dgm:cxn modelId="{FA754723-52C0-49AB-92F9-4B1250695C07}" type="presOf" srcId="{61462645-0BA7-4805-82C9-42C2728E851D}" destId="{52E775C9-30DE-4584-80F5-8BD77DBEEE41}" srcOrd="0" destOrd="0" presId="urn:microsoft.com/office/officeart/2005/8/layout/pyramid2"/>
    <dgm:cxn modelId="{79481C87-20F4-422F-A146-7B65F0BA7AC5}" srcId="{7B2BE59D-7E65-4E44-99FE-67916F35DD70}" destId="{AD7E0DE2-7FF4-4E24-BBD8-EBA1A01BFE65}" srcOrd="11" destOrd="0" parTransId="{564BB4E5-8DE0-45A4-A5A4-D4DEE6207477}" sibTransId="{BCEA2513-7C3E-4E1D-A0CA-37403F606E36}"/>
    <dgm:cxn modelId="{FBCF481D-B0D3-4481-BDC2-EFC1EDB2EBB4}" type="presOf" srcId="{06385B49-DF74-404E-BE9C-A6E85B3A65A9}" destId="{D8B7BEA8-7F89-41BE-B509-DBD2982F9474}" srcOrd="0" destOrd="0" presId="urn:microsoft.com/office/officeart/2005/8/layout/pyramid2"/>
    <dgm:cxn modelId="{6902C691-6B94-4A79-91D1-116BC724ED04}" srcId="{7B2BE59D-7E65-4E44-99FE-67916F35DD70}" destId="{B9A0283B-C3A8-4F91-91A5-312BD718377A}" srcOrd="1" destOrd="0" parTransId="{F15A2265-266D-424F-9EA7-D3C99A2B764E}" sibTransId="{2E505552-B6F4-4AF3-BE5D-1CEA79FDC8C5}"/>
    <dgm:cxn modelId="{45788927-1D50-41E2-A34A-A7F4AE3920CA}" srcId="{7B2BE59D-7E65-4E44-99FE-67916F35DD70}" destId="{C0A7B758-1407-4BF2-834A-2F9C6CDC0BBD}" srcOrd="4" destOrd="0" parTransId="{33454578-5465-4FD2-9294-588BB2A596B3}" sibTransId="{CB49167E-405C-4929-BCB3-5C81BFE590CF}"/>
    <dgm:cxn modelId="{818D98FE-2388-462C-B901-FD99DE54BE50}" type="presOf" srcId="{683FF308-0AEF-4BCF-BF81-3AA44A2A6459}" destId="{E4E87920-58AC-4CA6-9522-FF3D1BBAF177}" srcOrd="0" destOrd="0" presId="urn:microsoft.com/office/officeart/2005/8/layout/pyramid2"/>
    <dgm:cxn modelId="{C5E7C9B6-EB85-4F08-B18F-4BB1ACE42183}" type="presOf" srcId="{7F32C113-0620-4162-9662-E4B0B73953C2}" destId="{D94F6475-7719-4EF3-8CCD-B3BBD1349B9E}" srcOrd="0" destOrd="0" presId="urn:microsoft.com/office/officeart/2005/8/layout/pyramid2"/>
    <dgm:cxn modelId="{DFE81E43-D2B4-4A4B-9BB8-4C634C3F3EC6}" type="presParOf" srcId="{03EB79FC-4F79-4C52-AC5F-232889D56C57}" destId="{F0BBD473-E6B2-4C8E-8D7B-E3C0509E4706}" srcOrd="0" destOrd="0" presId="urn:microsoft.com/office/officeart/2005/8/layout/pyramid2"/>
    <dgm:cxn modelId="{008A404F-9328-47E4-B524-B2B34DA8673E}" type="presParOf" srcId="{03EB79FC-4F79-4C52-AC5F-232889D56C57}" destId="{1D9BE816-8F56-40B3-8AF9-B8D2D17CB188}" srcOrd="1" destOrd="0" presId="urn:microsoft.com/office/officeart/2005/8/layout/pyramid2"/>
    <dgm:cxn modelId="{52885787-832D-4806-80EC-231B5F287FBE}" type="presParOf" srcId="{1D9BE816-8F56-40B3-8AF9-B8D2D17CB188}" destId="{A09840B1-E3D7-4078-B159-97EE213D017F}" srcOrd="0" destOrd="0" presId="urn:microsoft.com/office/officeart/2005/8/layout/pyramid2"/>
    <dgm:cxn modelId="{694578DA-6B9C-4E04-B076-1FA338ECA81E}" type="presParOf" srcId="{1D9BE816-8F56-40B3-8AF9-B8D2D17CB188}" destId="{21EE88BE-67AE-4D55-98C5-C378FB784D4A}" srcOrd="1" destOrd="0" presId="urn:microsoft.com/office/officeart/2005/8/layout/pyramid2"/>
    <dgm:cxn modelId="{F890C772-5803-4570-B4FC-CD525FAAD4A6}" type="presParOf" srcId="{1D9BE816-8F56-40B3-8AF9-B8D2D17CB188}" destId="{4D83B959-8F55-4D1E-A1B6-D5FD9EE225B1}" srcOrd="2" destOrd="0" presId="urn:microsoft.com/office/officeart/2005/8/layout/pyramid2"/>
    <dgm:cxn modelId="{9EE6E1B3-2387-4CCC-9A19-E2F45C5B382C}" type="presParOf" srcId="{1D9BE816-8F56-40B3-8AF9-B8D2D17CB188}" destId="{998111BF-B393-4EAC-8545-C26D0E5B382D}" srcOrd="3" destOrd="0" presId="urn:microsoft.com/office/officeart/2005/8/layout/pyramid2"/>
    <dgm:cxn modelId="{3180C00E-CD2A-4D54-B28E-FEA5A292A2C3}" type="presParOf" srcId="{1D9BE816-8F56-40B3-8AF9-B8D2D17CB188}" destId="{12D800AC-DB5E-4ED9-BD5C-5D5CE2103B45}" srcOrd="4" destOrd="0" presId="urn:microsoft.com/office/officeart/2005/8/layout/pyramid2"/>
    <dgm:cxn modelId="{5A8A3369-416D-4606-8F38-AD1D18171F96}" type="presParOf" srcId="{1D9BE816-8F56-40B3-8AF9-B8D2D17CB188}" destId="{27972691-47B7-48B8-8DEC-6F8FA5267656}" srcOrd="5" destOrd="0" presId="urn:microsoft.com/office/officeart/2005/8/layout/pyramid2"/>
    <dgm:cxn modelId="{5D748027-AF59-4DE5-9615-163AC74F2C09}" type="presParOf" srcId="{1D9BE816-8F56-40B3-8AF9-B8D2D17CB188}" destId="{E4E87920-58AC-4CA6-9522-FF3D1BBAF177}" srcOrd="6" destOrd="0" presId="urn:microsoft.com/office/officeart/2005/8/layout/pyramid2"/>
    <dgm:cxn modelId="{3307A9E9-3760-4F2A-8356-EDDD037EE7C0}" type="presParOf" srcId="{1D9BE816-8F56-40B3-8AF9-B8D2D17CB188}" destId="{DBB867BD-D6BA-4B89-B3CB-86FC7546735D}" srcOrd="7" destOrd="0" presId="urn:microsoft.com/office/officeart/2005/8/layout/pyramid2"/>
    <dgm:cxn modelId="{3537D942-4FF2-466D-84B8-06F9035CAEDF}" type="presParOf" srcId="{1D9BE816-8F56-40B3-8AF9-B8D2D17CB188}" destId="{E3A06710-C73F-4336-8EED-15252F1BCC2A}" srcOrd="8" destOrd="0" presId="urn:microsoft.com/office/officeart/2005/8/layout/pyramid2"/>
    <dgm:cxn modelId="{1841FA28-139D-446E-B7A7-B00A8D69D82F}" type="presParOf" srcId="{1D9BE816-8F56-40B3-8AF9-B8D2D17CB188}" destId="{38BB85E4-12CC-4BF6-8492-C6B800D3D588}" srcOrd="9" destOrd="0" presId="urn:microsoft.com/office/officeart/2005/8/layout/pyramid2"/>
    <dgm:cxn modelId="{DB99D7B9-6EE8-453D-8DB2-C0E0A55A3B0A}" type="presParOf" srcId="{1D9BE816-8F56-40B3-8AF9-B8D2D17CB188}" destId="{D7B8A397-24BB-45AE-A00F-B30A1CE3190B}" srcOrd="10" destOrd="0" presId="urn:microsoft.com/office/officeart/2005/8/layout/pyramid2"/>
    <dgm:cxn modelId="{7DA208E4-9769-463E-B3B3-12F0F332A35E}" type="presParOf" srcId="{1D9BE816-8F56-40B3-8AF9-B8D2D17CB188}" destId="{F10B29C0-B4C0-4A61-B794-ECCD5A016E69}" srcOrd="11" destOrd="0" presId="urn:microsoft.com/office/officeart/2005/8/layout/pyramid2"/>
    <dgm:cxn modelId="{AFFF14B7-B4D1-4FB7-A087-8FFB6DF4BAE4}" type="presParOf" srcId="{1D9BE816-8F56-40B3-8AF9-B8D2D17CB188}" destId="{D8B7BEA8-7F89-41BE-B509-DBD2982F9474}" srcOrd="12" destOrd="0" presId="urn:microsoft.com/office/officeart/2005/8/layout/pyramid2"/>
    <dgm:cxn modelId="{C7D8CE16-C3EA-4435-A83C-0416E4C8BEF0}" type="presParOf" srcId="{1D9BE816-8F56-40B3-8AF9-B8D2D17CB188}" destId="{26F1989E-271D-4103-97AC-5280759E4EB8}" srcOrd="13" destOrd="0" presId="urn:microsoft.com/office/officeart/2005/8/layout/pyramid2"/>
    <dgm:cxn modelId="{53E34CC5-4D2D-41B2-9008-EC871C252AAC}" type="presParOf" srcId="{1D9BE816-8F56-40B3-8AF9-B8D2D17CB188}" destId="{0570D10F-7635-4D9D-AB61-263E2F8EE3DE}" srcOrd="14" destOrd="0" presId="urn:microsoft.com/office/officeart/2005/8/layout/pyramid2"/>
    <dgm:cxn modelId="{BA5FFC34-A454-4829-99A4-F0287853DD8B}" type="presParOf" srcId="{1D9BE816-8F56-40B3-8AF9-B8D2D17CB188}" destId="{78A5C5C9-447D-4088-9CAF-FC16B497543B}" srcOrd="15" destOrd="0" presId="urn:microsoft.com/office/officeart/2005/8/layout/pyramid2"/>
    <dgm:cxn modelId="{49A4C939-6DD6-4D58-966B-967CEDDCCC95}" type="presParOf" srcId="{1D9BE816-8F56-40B3-8AF9-B8D2D17CB188}" destId="{52E775C9-30DE-4584-80F5-8BD77DBEEE41}" srcOrd="16" destOrd="0" presId="urn:microsoft.com/office/officeart/2005/8/layout/pyramid2"/>
    <dgm:cxn modelId="{1D594C0C-61FD-4FFC-940B-4ADB49756C08}" type="presParOf" srcId="{1D9BE816-8F56-40B3-8AF9-B8D2D17CB188}" destId="{E42B31F6-9660-4EAE-8E27-F4FF569FE7F2}" srcOrd="17" destOrd="0" presId="urn:microsoft.com/office/officeart/2005/8/layout/pyramid2"/>
    <dgm:cxn modelId="{435090A5-62B8-47AE-B601-1FFC4164EE2F}" type="presParOf" srcId="{1D9BE816-8F56-40B3-8AF9-B8D2D17CB188}" destId="{D94F6475-7719-4EF3-8CCD-B3BBD1349B9E}" srcOrd="18" destOrd="0" presId="urn:microsoft.com/office/officeart/2005/8/layout/pyramid2"/>
    <dgm:cxn modelId="{0B33CC13-07FF-407E-9744-075681656FA1}" type="presParOf" srcId="{1D9BE816-8F56-40B3-8AF9-B8D2D17CB188}" destId="{343D231C-C45A-45C4-B43E-D4DCE4693AF5}" srcOrd="19" destOrd="0" presId="urn:microsoft.com/office/officeart/2005/8/layout/pyramid2"/>
    <dgm:cxn modelId="{C5D0DF6D-005F-458A-B997-20812F9E95AE}" type="presParOf" srcId="{1D9BE816-8F56-40B3-8AF9-B8D2D17CB188}" destId="{266E3C55-5203-4652-9D40-AA32A91D3C99}" srcOrd="20" destOrd="0" presId="urn:microsoft.com/office/officeart/2005/8/layout/pyramid2"/>
    <dgm:cxn modelId="{13CC2B3A-3DDB-482F-90F6-362C4ACF1971}" type="presParOf" srcId="{1D9BE816-8F56-40B3-8AF9-B8D2D17CB188}" destId="{9C995FD8-FBA8-4D38-8858-D10C11F0E238}" srcOrd="21" destOrd="0" presId="urn:microsoft.com/office/officeart/2005/8/layout/pyramid2"/>
    <dgm:cxn modelId="{84E69705-5F3F-4CBD-807B-E99481EF85C1}" type="presParOf" srcId="{1D9BE816-8F56-40B3-8AF9-B8D2D17CB188}" destId="{CFFE3FEC-FAEC-4BE9-9564-9EED7CA581B0}" srcOrd="22" destOrd="0" presId="urn:microsoft.com/office/officeart/2005/8/layout/pyramid2"/>
    <dgm:cxn modelId="{A963D0F1-8D8A-460F-8C2B-3F7E6B7C21DC}" type="presParOf" srcId="{1D9BE816-8F56-40B3-8AF9-B8D2D17CB188}" destId="{5F4A5A83-8511-401C-948A-74A235503403}" srcOrd="2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BBD473-E6B2-4C8E-8D7B-E3C0509E4706}">
      <dsp:nvSpPr>
        <dsp:cNvPr id="0" name=""/>
        <dsp:cNvSpPr/>
      </dsp:nvSpPr>
      <dsp:spPr>
        <a:xfrm>
          <a:off x="701878" y="0"/>
          <a:ext cx="6357981" cy="6357981"/>
        </a:xfrm>
        <a:prstGeom prst="triangle">
          <a:avLst/>
        </a:prstGeom>
        <a:gradFill rotWithShape="0">
          <a:gsLst>
            <a:gs pos="0">
              <a:srgbClr val="00B0F0"/>
            </a:gs>
            <a:gs pos="45000">
              <a:srgbClr val="00FF00"/>
            </a:gs>
            <a:gs pos="70000">
              <a:srgbClr val="FF0000"/>
            </a:gs>
            <a:gs pos="100000">
              <a:srgbClr val="4D0808"/>
            </a:gs>
          </a:gsLst>
          <a:lin ang="27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09840B1-E3D7-4078-B159-97EE213D017F}">
      <dsp:nvSpPr>
        <dsp:cNvPr id="0" name=""/>
        <dsp:cNvSpPr/>
      </dsp:nvSpPr>
      <dsp:spPr>
        <a:xfrm>
          <a:off x="3880869" y="428629"/>
          <a:ext cx="4132688" cy="376263"/>
        </a:xfrm>
        <a:prstGeom prst="roundRect">
          <a:avLst/>
        </a:prstGeom>
        <a:solidFill>
          <a:srgbClr val="FFFF00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ИГРОВАЯ ЗОНА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3899237" y="446997"/>
        <a:ext cx="4095952" cy="339527"/>
      </dsp:txXfrm>
    </dsp:sp>
    <dsp:sp modelId="{4D83B959-8F55-4D1E-A1B6-D5FD9EE225B1}">
      <dsp:nvSpPr>
        <dsp:cNvPr id="0" name=""/>
        <dsp:cNvSpPr/>
      </dsp:nvSpPr>
      <dsp:spPr>
        <a:xfrm>
          <a:off x="3880869" y="857257"/>
          <a:ext cx="4132688" cy="376263"/>
        </a:xfrm>
        <a:prstGeom prst="roundRect">
          <a:avLst/>
        </a:prstGeom>
        <a:solidFill>
          <a:srgbClr val="00B0F0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МАГНИТОФОН</a:t>
          </a:r>
          <a:endParaRPr lang="ru-RU" sz="1200" b="1" kern="1200" dirty="0"/>
        </a:p>
      </dsp:txBody>
      <dsp:txXfrm>
        <a:off x="3899237" y="875625"/>
        <a:ext cx="4095952" cy="339527"/>
      </dsp:txXfrm>
    </dsp:sp>
    <dsp:sp modelId="{12D800AC-DB5E-4ED9-BD5C-5D5CE2103B45}">
      <dsp:nvSpPr>
        <dsp:cNvPr id="0" name=""/>
        <dsp:cNvSpPr/>
      </dsp:nvSpPr>
      <dsp:spPr>
        <a:xfrm>
          <a:off x="3880869" y="1285885"/>
          <a:ext cx="4132688" cy="376263"/>
        </a:xfrm>
        <a:prstGeom prst="roundRect">
          <a:avLst/>
        </a:prstGeom>
        <a:solidFill>
          <a:srgbClr val="FF0066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DVD</a:t>
          </a:r>
          <a:endParaRPr lang="ru-RU" sz="1200" b="1" kern="1200" dirty="0"/>
        </a:p>
      </dsp:txBody>
      <dsp:txXfrm>
        <a:off x="3899237" y="1304253"/>
        <a:ext cx="4095952" cy="339527"/>
      </dsp:txXfrm>
    </dsp:sp>
    <dsp:sp modelId="{E4E87920-58AC-4CA6-9522-FF3D1BBAF177}">
      <dsp:nvSpPr>
        <dsp:cNvPr id="0" name=""/>
        <dsp:cNvSpPr/>
      </dsp:nvSpPr>
      <dsp:spPr>
        <a:xfrm>
          <a:off x="3929097" y="1714513"/>
          <a:ext cx="4132688" cy="376263"/>
        </a:xfrm>
        <a:prstGeom prst="roundRect">
          <a:avLst/>
        </a:prstGeom>
        <a:solidFill>
          <a:srgbClr val="990099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МУЛЬТЕМИДИЙНЫЙ ПРОЕКТОР</a:t>
          </a:r>
          <a:endParaRPr lang="ru-RU" sz="1200" b="1" kern="1200" dirty="0"/>
        </a:p>
      </dsp:txBody>
      <dsp:txXfrm>
        <a:off x="3947465" y="1732881"/>
        <a:ext cx="4095952" cy="339527"/>
      </dsp:txXfrm>
    </dsp:sp>
    <dsp:sp modelId="{E3A06710-C73F-4336-8EED-15252F1BCC2A}">
      <dsp:nvSpPr>
        <dsp:cNvPr id="0" name=""/>
        <dsp:cNvSpPr/>
      </dsp:nvSpPr>
      <dsp:spPr>
        <a:xfrm>
          <a:off x="3880869" y="2143141"/>
          <a:ext cx="4132688" cy="376263"/>
        </a:xfrm>
        <a:prstGeom prst="roundRect">
          <a:avLst/>
        </a:prstGeom>
        <a:solidFill>
          <a:srgbClr val="FFC000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ТЕЛЕВИЗОР</a:t>
          </a:r>
          <a:endParaRPr lang="ru-RU" sz="1200" b="1" kern="1200" dirty="0"/>
        </a:p>
      </dsp:txBody>
      <dsp:txXfrm>
        <a:off x="3899237" y="2161509"/>
        <a:ext cx="4095952" cy="339527"/>
      </dsp:txXfrm>
    </dsp:sp>
    <dsp:sp modelId="{D7B8A397-24BB-45AE-A00F-B30A1CE3190B}">
      <dsp:nvSpPr>
        <dsp:cNvPr id="0" name=""/>
        <dsp:cNvSpPr/>
      </dsp:nvSpPr>
      <dsp:spPr>
        <a:xfrm>
          <a:off x="3880869" y="2571769"/>
          <a:ext cx="4132688" cy="376263"/>
        </a:xfrm>
        <a:prstGeom prst="roundRect">
          <a:avLst/>
        </a:prstGeom>
        <a:solidFill>
          <a:srgbClr val="FF3300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ФОТОАППАРАТ</a:t>
          </a:r>
          <a:endParaRPr lang="ru-RU" sz="1200" b="1" kern="1200" dirty="0"/>
        </a:p>
      </dsp:txBody>
      <dsp:txXfrm>
        <a:off x="3899237" y="2590137"/>
        <a:ext cx="4095952" cy="339527"/>
      </dsp:txXfrm>
    </dsp:sp>
    <dsp:sp modelId="{D8B7BEA8-7F89-41BE-B509-DBD2982F9474}">
      <dsp:nvSpPr>
        <dsp:cNvPr id="0" name=""/>
        <dsp:cNvSpPr/>
      </dsp:nvSpPr>
      <dsp:spPr>
        <a:xfrm>
          <a:off x="3880869" y="3000397"/>
          <a:ext cx="4132688" cy="376263"/>
        </a:xfrm>
        <a:prstGeom prst="roundRect">
          <a:avLst/>
        </a:prstGeom>
        <a:solidFill>
          <a:srgbClr val="99FFCC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НАСТОЛЬНЫЕ ИГРЫ, ПАЗЛЫ</a:t>
          </a:r>
          <a:endParaRPr lang="ru-RU" sz="1200" b="1" kern="1200" dirty="0"/>
        </a:p>
      </dsp:txBody>
      <dsp:txXfrm>
        <a:off x="3899237" y="3018765"/>
        <a:ext cx="4095952" cy="339527"/>
      </dsp:txXfrm>
    </dsp:sp>
    <dsp:sp modelId="{0570D10F-7635-4D9D-AB61-263E2F8EE3DE}">
      <dsp:nvSpPr>
        <dsp:cNvPr id="0" name=""/>
        <dsp:cNvSpPr/>
      </dsp:nvSpPr>
      <dsp:spPr>
        <a:xfrm>
          <a:off x="3929097" y="3429025"/>
          <a:ext cx="4132688" cy="376263"/>
        </a:xfrm>
        <a:prstGeom prst="round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МЯЧИ, СКАКАЛКИ</a:t>
          </a:r>
          <a:endParaRPr lang="ru-RU" sz="1200" b="1" kern="1200" dirty="0"/>
        </a:p>
      </dsp:txBody>
      <dsp:txXfrm>
        <a:off x="3947465" y="3447393"/>
        <a:ext cx="4095952" cy="339527"/>
      </dsp:txXfrm>
    </dsp:sp>
    <dsp:sp modelId="{52E775C9-30DE-4584-80F5-8BD77DBEEE41}">
      <dsp:nvSpPr>
        <dsp:cNvPr id="0" name=""/>
        <dsp:cNvSpPr/>
      </dsp:nvSpPr>
      <dsp:spPr>
        <a:xfrm>
          <a:off x="3880869" y="3857653"/>
          <a:ext cx="4132688" cy="376263"/>
        </a:xfrm>
        <a:prstGeom prst="roundRect">
          <a:avLst/>
        </a:prstGeom>
        <a:solidFill>
          <a:srgbClr val="CC66FF">
            <a:alpha val="89804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000" tIns="25200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 smtClean="0"/>
            <a:t>ШАШКИ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/>
        </a:p>
      </dsp:txBody>
      <dsp:txXfrm>
        <a:off x="3899237" y="3876021"/>
        <a:ext cx="4095952" cy="339527"/>
      </dsp:txXfrm>
    </dsp:sp>
    <dsp:sp modelId="{D94F6475-7719-4EF3-8CCD-B3BBD1349B9E}">
      <dsp:nvSpPr>
        <dsp:cNvPr id="0" name=""/>
        <dsp:cNvSpPr/>
      </dsp:nvSpPr>
      <dsp:spPr>
        <a:xfrm>
          <a:off x="3880869" y="4286281"/>
          <a:ext cx="4132688" cy="376263"/>
        </a:xfrm>
        <a:prstGeom prst="roundRect">
          <a:avLst/>
        </a:prstGeom>
        <a:solidFill>
          <a:srgbClr val="FF9933">
            <a:alpha val="89804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1600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 smtClean="0"/>
            <a:t>КУКЛЫ, МЯГКИЕ ИГРУШКИ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/>
        </a:p>
      </dsp:txBody>
      <dsp:txXfrm>
        <a:off x="3899237" y="4304649"/>
        <a:ext cx="4095952" cy="339527"/>
      </dsp:txXfrm>
    </dsp:sp>
    <dsp:sp modelId="{266E3C55-5203-4652-9D40-AA32A91D3C99}">
      <dsp:nvSpPr>
        <dsp:cNvPr id="0" name=""/>
        <dsp:cNvSpPr/>
      </dsp:nvSpPr>
      <dsp:spPr>
        <a:xfrm>
          <a:off x="3880869" y="4714909"/>
          <a:ext cx="4132688" cy="376263"/>
        </a:xfrm>
        <a:prstGeom prst="roundRect">
          <a:avLst/>
        </a:prstGeom>
        <a:solidFill>
          <a:srgbClr val="FF9999">
            <a:alpha val="89804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КАРАНДАШИ, ФЛОМАСТЕРЫ</a:t>
          </a:r>
          <a:endParaRPr lang="ru-RU" sz="1200" b="1" kern="1200" dirty="0"/>
        </a:p>
      </dsp:txBody>
      <dsp:txXfrm>
        <a:off x="3899237" y="4733277"/>
        <a:ext cx="4095952" cy="339527"/>
      </dsp:txXfrm>
    </dsp:sp>
    <dsp:sp modelId="{CFFE3FEC-FAEC-4BE9-9564-9EED7CA581B0}">
      <dsp:nvSpPr>
        <dsp:cNvPr id="0" name=""/>
        <dsp:cNvSpPr/>
      </dsp:nvSpPr>
      <dsp:spPr>
        <a:xfrm>
          <a:off x="3880869" y="5143537"/>
          <a:ext cx="4132688" cy="376263"/>
        </a:xfrm>
        <a:prstGeom prst="roundRect">
          <a:avLst/>
        </a:prstGeom>
        <a:solidFill>
          <a:srgbClr val="00FF00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РАСКРАСКИ, АЛЬБОМЫ</a:t>
          </a:r>
          <a:endParaRPr lang="ru-RU" sz="1200" b="1" kern="1200" dirty="0"/>
        </a:p>
      </dsp:txBody>
      <dsp:txXfrm>
        <a:off x="3899237" y="5161905"/>
        <a:ext cx="4095952" cy="3395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0AE9F2CF-80A4-4913-94F8-71166D450F7B}" type="datetimeFigureOut">
              <a:rPr lang="ru-RU"/>
              <a:pPr>
                <a:defRPr/>
              </a:pPr>
              <a:t>04.08.2016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A327F89-D7BA-4832-B16C-9005863BB8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2651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DC623-9B13-4C5B-AE54-874F768339B2}" type="datetimeFigureOut">
              <a:rPr lang="ru-RU"/>
              <a:pPr>
                <a:defRPr/>
              </a:pPr>
              <a:t>04.08.2016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4B834-7ED4-40BB-A622-04CC3F1D39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E6A86-61BE-456A-8F99-A55A7E65C261}" type="datetimeFigureOut">
              <a:rPr lang="ru-RU"/>
              <a:pPr>
                <a:defRPr/>
              </a:pPr>
              <a:t>04.08.2016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217DC-1A81-4285-A86F-969ED0293D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D789D-4F9D-463B-BC6E-43DAAD491FC0}" type="datetimeFigureOut">
              <a:rPr lang="ru-RU"/>
              <a:pPr>
                <a:defRPr/>
              </a:pPr>
              <a:t>04.08.2016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5E25F-B672-4EDB-B637-9F3E8D2B8E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90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DD35D-9DA2-4665-9D56-A13345EE7548}" type="datetimeFigureOut">
              <a:rPr lang="ru-RU"/>
              <a:pPr>
                <a:defRPr/>
              </a:pPr>
              <a:t>04.08.2016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73EF5-DBC3-4517-8883-E9BCCAE64B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05000"/>
            <a:ext cx="82296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97C4A-1031-4CAB-95FA-6CBCCC51AF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060B9-87CC-45E0-9F63-29ED5CE6F449}" type="datetimeFigureOut">
              <a:rPr lang="ru-RU"/>
              <a:pPr>
                <a:defRPr/>
              </a:pPr>
              <a:t>04.08.2016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646C2-4729-4EFB-98AB-08A4AE24A4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D3D0D-5F95-4278-AE25-159D38E681E0}" type="datetimeFigureOut">
              <a:rPr lang="ru-RU"/>
              <a:pPr>
                <a:defRPr/>
              </a:pPr>
              <a:t>04.08.2016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426B8-BEE3-4CD2-AF8A-378A331E4B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6F43E-CBDF-4351-95F2-8E79BF8BFA0C}" type="datetimeFigureOut">
              <a:rPr lang="ru-RU"/>
              <a:pPr>
                <a:defRPr/>
              </a:pPr>
              <a:t>04.08.2016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8FCC8-FF5E-41DE-A6F8-B5A474B7C0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B67CF-0F31-4ED7-903E-4EA0DBFE1D2B}" type="datetimeFigureOut">
              <a:rPr lang="ru-RU"/>
              <a:pPr>
                <a:defRPr/>
              </a:pPr>
              <a:t>04.08.2016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2C197-DB4A-44A8-85D3-752AAB1766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F66D2-B797-4C6D-93CE-ECCA07FC1726}" type="datetimeFigureOut">
              <a:rPr lang="ru-RU"/>
              <a:pPr>
                <a:defRPr/>
              </a:pPr>
              <a:t>04.08.2016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87878-74F2-4D21-A404-79A31EA58F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F6F5F-0A51-45EF-A516-E7875D0AB6B5}" type="datetimeFigureOut">
              <a:rPr lang="ru-RU"/>
              <a:pPr>
                <a:defRPr/>
              </a:pPr>
              <a:t>04.08.2016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91351-8F67-4E76-9123-34B924CE7F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EF42B-0930-442C-89C0-74A3A343589F}" type="datetimeFigureOut">
              <a:rPr lang="ru-RU"/>
              <a:pPr>
                <a:defRPr/>
              </a:pPr>
              <a:t>04.08.2016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C750E-B3F3-402F-8086-D4693A43C9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8A96A-0595-470D-B81B-3F3CBE12EA21}" type="datetimeFigureOut">
              <a:rPr lang="ru-RU"/>
              <a:pPr>
                <a:defRPr/>
              </a:pPr>
              <a:t>04.08.2016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1333B-8BE7-4904-AD14-85A418A8F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8000">
                <a:alpha val="65000"/>
              </a:srgbClr>
            </a:gs>
            <a:gs pos="25000">
              <a:srgbClr val="FF0000">
                <a:alpha val="79000"/>
              </a:srgbClr>
            </a:gs>
            <a:gs pos="50000">
              <a:srgbClr val="FFC000">
                <a:alpha val="75000"/>
              </a:srgbClr>
            </a:gs>
            <a:gs pos="64000">
              <a:srgbClr val="FF0066">
                <a:alpha val="56000"/>
              </a:srgbClr>
            </a:gs>
            <a:gs pos="75000">
              <a:srgbClr val="0070C0">
                <a:alpha val="48000"/>
              </a:srgbClr>
            </a:gs>
            <a:gs pos="100000">
              <a:srgbClr val="00FF00">
                <a:alpha val="74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3D38101-4DD5-4E31-B245-E1ABC657C968}" type="datetimeFigureOut">
              <a:rPr lang="ru-RU"/>
              <a:pPr>
                <a:defRPr/>
              </a:pPr>
              <a:t>04.08.2016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9869CE2-F0D5-4EFA-9630-E8DFCEF51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0" r:id="rId1"/>
    <p:sldLayoutId id="2147484111" r:id="rId2"/>
    <p:sldLayoutId id="2147484112" r:id="rId3"/>
    <p:sldLayoutId id="2147484113" r:id="rId4"/>
    <p:sldLayoutId id="2147484114" r:id="rId5"/>
    <p:sldLayoutId id="2147484115" r:id="rId6"/>
    <p:sldLayoutId id="2147484116" r:id="rId7"/>
    <p:sldLayoutId id="2147484117" r:id="rId8"/>
    <p:sldLayoutId id="2147484118" r:id="rId9"/>
    <p:sldLayoutId id="2147484119" r:id="rId10"/>
    <p:sldLayoutId id="2147484120" r:id="rId11"/>
    <p:sldLayoutId id="2147484121" r:id="rId12"/>
    <p:sldLayoutId id="2147484122" r:id="rId13"/>
  </p:sldLayoutIdLst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8" decel="100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gif"/><Relationship Id="rId5" Type="http://schemas.openxmlformats.org/officeDocument/2006/relationships/image" Target="../media/image2.wm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37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9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4" y="0"/>
            <a:ext cx="1147481" cy="618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7" descr="9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" y="0"/>
            <a:ext cx="1541929" cy="820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Рисунок 1" descr="E:\4 смена\MNKYTREE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85750" y="201706"/>
            <a:ext cx="3478305" cy="625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6" descr="58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37438" y="0"/>
            <a:ext cx="1606176" cy="1721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WordArt 4"/>
          <p:cNvSpPr>
            <a:spLocks noChangeArrowheads="1" noChangeShapeType="1" noTextEdit="1"/>
          </p:cNvSpPr>
          <p:nvPr/>
        </p:nvSpPr>
        <p:spPr bwMode="auto">
          <a:xfrm>
            <a:off x="142875" y="470647"/>
            <a:ext cx="8858250" cy="598394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92904"/>
              </a:avLst>
            </a:prstTxWarp>
          </a:bodyPr>
          <a:lstStyle/>
          <a:p>
            <a:pPr algn="ctr"/>
            <a:r>
              <a:rPr lang="ru-RU" sz="2000" b="1" i="1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Bookman Old Style"/>
              </a:rPr>
              <a:t> </a:t>
            </a:r>
            <a:r>
              <a:rPr lang="ru-RU" sz="2000" b="1" i="1" kern="1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Bookman Old Style"/>
              </a:rPr>
              <a:t>Организация каникулярного отдыха </a:t>
            </a:r>
          </a:p>
          <a:p>
            <a:pPr algn="ctr"/>
            <a:r>
              <a:rPr lang="ru-RU" sz="2000" b="1" i="1" kern="1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Bookman Old Style"/>
              </a:rPr>
              <a:t>и занятости детей и подростков</a:t>
            </a:r>
            <a:endParaRPr lang="ru-RU" sz="2000" b="1" i="1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002060"/>
              </a:solidFill>
              <a:latin typeface="Bookman Old Style"/>
            </a:endParaRPr>
          </a:p>
          <a:p>
            <a:pPr algn="ctr"/>
            <a:r>
              <a:rPr lang="ru-RU" sz="2000" b="1" i="1" kern="1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Bookman Old Style"/>
              </a:rPr>
              <a:t>МБОУ  </a:t>
            </a:r>
            <a:r>
              <a:rPr lang="ru-RU" sz="2000" b="1" i="1" kern="1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Bookman Old Style"/>
              </a:rPr>
              <a:t>«Красноярская ООШ»</a:t>
            </a:r>
            <a:endParaRPr lang="ru-RU" sz="2000" b="1" i="1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002060"/>
              </a:solidFill>
              <a:latin typeface="Bookman Old Style"/>
            </a:endParaRPr>
          </a:p>
        </p:txBody>
      </p:sp>
      <p:sp>
        <p:nvSpPr>
          <p:cNvPr id="3079" name="WordArt 4"/>
          <p:cNvSpPr>
            <a:spLocks noChangeArrowheads="1" noChangeShapeType="1" noTextEdit="1"/>
          </p:cNvSpPr>
          <p:nvPr/>
        </p:nvSpPr>
        <p:spPr bwMode="auto">
          <a:xfrm>
            <a:off x="214313" y="3496235"/>
            <a:ext cx="8821737" cy="248770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20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Moonlight"/>
            </a:endParaRPr>
          </a:p>
        </p:txBody>
      </p:sp>
      <p:pic>
        <p:nvPicPr>
          <p:cNvPr id="3080" name="Picture 1" descr="D:\рабочий стол\Рабочий стол\Мои рисунки\фоны презентаций\смайлики\butterfly1-6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43876" y="5042648"/>
            <a:ext cx="537881" cy="37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1" descr="D:\рабочий стол\Рабочий стол\Мои рисунки\фоны презентаций\смайлики\butterfly1-6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918285">
            <a:off x="3872158" y="2815765"/>
            <a:ext cx="537881" cy="37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" descr="D:\рабочий стол\Рабочий стол\Мои рисунки\фоны презентаций\смайлики\butterfly1-6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2062573">
            <a:off x="7925856" y="1758985"/>
            <a:ext cx="537881" cy="37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" descr="D:\рабочий стол\Рабочий стол\Мои рисунки\фоны презентаций\смайлики\butterfly1-6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3184977">
            <a:off x="62159" y="5578281"/>
            <a:ext cx="537881" cy="37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" descr="D:\рабочий стол\Рабочий стол\Мои рисунки\фоны презентаций\смайлики\butterfly1-6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917175">
            <a:off x="14527" y="1336590"/>
            <a:ext cx="537881" cy="37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Vypusknoy-nachal_noy-shkoly-4B-28-maya-2011-g-Krasnoe-zelenoe-oranzhevoe-Leto(gigomuz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57620" y="5983941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 advTm="15794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chool\Desktop\Фото для презентации\DSC022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65" y="116632"/>
            <a:ext cx="8075467" cy="6525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5878320"/>
      </p:ext>
    </p:extLst>
  </p:cSld>
  <p:clrMapOvr>
    <a:masterClrMapping/>
  </p:clrMapOvr>
  <p:transition spd="slow" advTm="5374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chool\Desktop\Фото для презентации\DSC062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166" y="245819"/>
            <a:ext cx="4570497" cy="64024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school\Desktop\Фото для презентации\P_20160609_0914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36" y="260649"/>
            <a:ext cx="3817400" cy="64024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8388599"/>
      </p:ext>
    </p:extLst>
  </p:cSld>
  <p:clrMapOvr>
    <a:masterClrMapping/>
  </p:clrMapOvr>
  <p:transition spd="slow" advTm="5781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school\Desktop\Фото для презентации\SAM_09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86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610">
        <p14:prism isInverted="1"/>
      </p:transition>
    </mc:Choice>
    <mc:Fallback xmlns="">
      <p:transition spd="slow" advTm="261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school\Desktop\Фото для презентации\SAM_09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774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373">
        <p14:prism isContent="1" isInverted="1"/>
      </p:transition>
    </mc:Choice>
    <mc:Fallback xmlns="">
      <p:transition spd="slow" advTm="337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chool\Desktop\Фото для презентации\DSC062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2963"/>
            <a:ext cx="8568951" cy="65363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570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409">
        <p14:window dir="vert"/>
      </p:transition>
    </mc:Choice>
    <mc:Fallback xmlns="">
      <p:transition spd="slow" advTm="440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school\Desktop\Фото для презентации\DSC023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98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456">
        <p:split orient="vert"/>
      </p:transition>
    </mc:Choice>
    <mc:Fallback xmlns="">
      <p:transition spd="slow" advTm="3456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school\Desktop\Фото для презентации\DSC023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2864401"/>
      </p:ext>
    </p:extLst>
  </p:cSld>
  <p:clrMapOvr>
    <a:masterClrMapping/>
  </p:clrMapOvr>
  <p:transition spd="slow" advTm="5171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35901"/>
            <a:ext cx="86409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6000" b="1" i="1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sz="6000" b="1" i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Кружок</a:t>
            </a:r>
          </a:p>
          <a:p>
            <a:pPr algn="ctr"/>
            <a:r>
              <a:rPr lang="ru-RU" sz="6000" b="1" i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«Калейдоскоп </a:t>
            </a:r>
          </a:p>
          <a:p>
            <a:pPr algn="ctr"/>
            <a:r>
              <a:rPr lang="ru-RU" sz="6000" b="1" i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шоу-программ»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849785006"/>
      </p:ext>
    </p:extLst>
  </p:cSld>
  <p:clrMapOvr>
    <a:masterClrMapping/>
  </p:clrMapOvr>
  <p:transition spd="slow" advTm="2303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school\Desktop\Фото для презентации\DSC060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646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36">
        <p14:prism isContent="1"/>
      </p:transition>
    </mc:Choice>
    <mc:Fallback xmlns="">
      <p:transition spd="slow" advTm="403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school\Desktop\Фото для презентации\DSC062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640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629">
        <p14:prism isContent="1" isInverted="1"/>
      </p:transition>
    </mc:Choice>
    <mc:Fallback xmlns="">
      <p:transition spd="slow" advTm="462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44824"/>
            <a:ext cx="8568952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None/>
            </a:pPr>
            <a:endParaRPr lang="ru-RU" sz="2800" b="1" dirty="0">
              <a:latin typeface="Georgia" pitchFamily="18" charset="0"/>
              <a:cs typeface="Times New Roman" pitchFamily="18" charset="0"/>
            </a:endParaRPr>
          </a:p>
          <a:p>
            <a:pPr lvl="2" eaLnBrk="1" hangingPunct="1">
              <a:buFont typeface="Wingdings" pitchFamily="2" charset="2"/>
              <a:buChar char="Ø"/>
            </a:pPr>
            <a:endParaRPr lang="ru-RU" sz="3200" b="1" i="1" dirty="0" smtClean="0">
              <a:solidFill>
                <a:srgbClr val="002060"/>
              </a:solidFill>
              <a:latin typeface="Georgia" pitchFamily="18" charset="0"/>
              <a:cs typeface="Times New Roman" pitchFamily="18" charset="0"/>
            </a:endParaRPr>
          </a:p>
          <a:p>
            <a:pPr lvl="2" eaLnBrk="1" hangingPunct="1">
              <a:buFont typeface="Wingdings" pitchFamily="2" charset="2"/>
              <a:buChar char="Ø"/>
            </a:pPr>
            <a:r>
              <a:rPr lang="ru-RU" sz="3200" b="1" i="1" dirty="0" smtClean="0">
                <a:solidFill>
                  <a:srgbClr val="002060"/>
                </a:solidFill>
                <a:latin typeface="Georgia" pitchFamily="18" charset="0"/>
                <a:cs typeface="Times New Roman" pitchFamily="18" charset="0"/>
              </a:rPr>
              <a:t>  Создание </a:t>
            </a:r>
            <a:r>
              <a:rPr lang="ru-RU" sz="3200" b="1" i="1" dirty="0">
                <a:solidFill>
                  <a:srgbClr val="002060"/>
                </a:solidFill>
                <a:latin typeface="Georgia" pitchFamily="18" charset="0"/>
                <a:cs typeface="Times New Roman" pitchFamily="18" charset="0"/>
              </a:rPr>
              <a:t>оптимальных условий, обеспечивающих отдых детей, их оздоровление и творческое развитие; профилактика правонарушений и обеспечение занятости детей.</a:t>
            </a:r>
          </a:p>
          <a:p>
            <a:pPr eaLnBrk="1" hangingPunct="1">
              <a:buFont typeface="Arial" charset="0"/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" descr="D:\рабочий стол\Рабочий стол\Мои рисунки\фоны презентаций\смайлики\2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6632"/>
            <a:ext cx="8574782" cy="2017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endParaRPr lang="ru-RU" sz="7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6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417">
        <p:circle/>
      </p:transition>
    </mc:Choice>
    <mc:Fallback xmlns="">
      <p:transition spd="slow" advTm="7417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school\Desktop\Фото для презентации\DSC062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35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557">
        <p14:window dir="vert"/>
      </p:transition>
    </mc:Choice>
    <mc:Fallback xmlns="">
      <p:transition spd="slow" advTm="555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school\Desktop\Фото для презентации\DSC062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915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25">
        <p14:ferris dir="l"/>
      </p:transition>
    </mc:Choice>
    <mc:Fallback xmlns="">
      <p:transition spd="slow" advTm="532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school\Desktop\Фото для презентации\P_20160607_1148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3857625" cy="66247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school\Desktop\Фото для презентации\P_20160607_1253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6632"/>
            <a:ext cx="3857625" cy="66247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189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16">
        <p14:flythrough/>
      </p:transition>
    </mc:Choice>
    <mc:Fallback xmlns="">
      <p:transition spd="slow" advTm="501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school\Desktop\Фото для презентации\SAM_14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627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4683">
        <p14:pan dir="u"/>
      </p:transition>
    </mc:Choice>
    <mc:Fallback xmlns="">
      <p:transition spd="slow" advTm="468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school\Desktop\Фото для презентации\SAM_16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37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23">
        <p14:ferris dir="l"/>
      </p:transition>
    </mc:Choice>
    <mc:Fallback xmlns="">
      <p:transition spd="slow" advTm="58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51180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6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6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476673"/>
            <a:ext cx="8064896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6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Взаимодействие с ДК </a:t>
            </a:r>
            <a:r>
              <a:rPr lang="ru-RU" sz="6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д.Красноярка</a:t>
            </a:r>
            <a:r>
              <a:rPr lang="ru-RU" sz="6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сельской библиотекой </a:t>
            </a:r>
          </a:p>
          <a:p>
            <a:pPr algn="ctr" eaLnBrk="0" hangingPunct="0">
              <a:defRPr/>
            </a:pPr>
            <a:r>
              <a:rPr lang="ru-RU" sz="6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программе </a:t>
            </a:r>
          </a:p>
          <a:p>
            <a:pPr algn="ctr" eaLnBrk="0" hangingPunct="0">
              <a:defRPr/>
            </a:pPr>
            <a:r>
              <a:rPr lang="ru-RU" sz="6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«Летние чтения»</a:t>
            </a:r>
            <a:endParaRPr lang="ru-RU" sz="6000" dirty="0">
              <a:solidFill>
                <a:prstClr val="black"/>
              </a:solidFill>
            </a:endParaRPr>
          </a:p>
          <a:p>
            <a:pPr algn="ctr" eaLnBrk="0" hangingPunct="0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047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476">
        <p:fade/>
      </p:transition>
    </mc:Choice>
    <mc:Fallback xmlns="">
      <p:transition spd="med" advTm="34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school\Desktop\Фото для презентации\DSC020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01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330">
        <p:split orient="vert"/>
      </p:transition>
    </mc:Choice>
    <mc:Fallback xmlns="">
      <p:transition spd="slow" advTm="433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school\Desktop\Фото для презентации\DSC021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1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288">
        <p:split orient="vert"/>
      </p:transition>
    </mc:Choice>
    <mc:Fallback xmlns="">
      <p:transition spd="slow" advTm="4288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school\Desktop\Фото для презентации\SAM_17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7849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7118">
        <p14:reveal/>
      </p:transition>
    </mc:Choice>
    <mc:Fallback xmlns="">
      <p:transition spd="slow" advTm="711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school\Desktop\Фото для презентации\SAM_17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180">
        <p14:conveyor dir="l"/>
      </p:transition>
    </mc:Choice>
    <mc:Fallback xmlns="">
      <p:transition spd="slow" advTm="818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214282" y="214290"/>
          <a:ext cx="8715436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285750" y="5643563"/>
            <a:ext cx="7572375" cy="1214437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a_AssuanTitulStrDst" pitchFamily="18" charset="-52"/>
                <a:ea typeface="+mj-ea"/>
                <a:cs typeface="+mj-cs"/>
              </a:rPr>
              <a:t>Материально-техническое </a:t>
            </a:r>
            <a:endParaRPr lang="ru-RU" sz="3200" b="1" dirty="0">
              <a:solidFill>
                <a:srgbClr val="002060"/>
              </a:solidFill>
              <a:latin typeface="a_AssuanTitulStrDst" pitchFamily="18" charset="-52"/>
              <a:ea typeface="+mj-ea"/>
              <a:cs typeface="+mj-cs"/>
            </a:endParaRPr>
          </a:p>
          <a:p>
            <a:pPr algn="ctr"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a_AssuanTitulStrDst" pitchFamily="18" charset="-52"/>
                <a:ea typeface="+mj-ea"/>
                <a:cs typeface="+mj-cs"/>
              </a:rPr>
              <a:t>обеспечение</a:t>
            </a:r>
            <a:r>
              <a:rPr lang="ru-RU" sz="3200" dirty="0" smtClean="0">
                <a:solidFill>
                  <a:srgbClr val="002060"/>
                </a:solidFill>
                <a:latin typeface="a_AssuanTitulStrDst" pitchFamily="18" charset="-52"/>
                <a:ea typeface="+mj-ea"/>
                <a:cs typeface="+mj-cs"/>
              </a:rPr>
              <a:t> </a:t>
            </a:r>
            <a:r>
              <a:rPr lang="ru-RU" sz="3200" dirty="0">
                <a:solidFill>
                  <a:srgbClr val="002060"/>
                </a:solidFill>
                <a:latin typeface="a_AssuanTitulStrDst" pitchFamily="18" charset="-52"/>
                <a:ea typeface="+mj-ea"/>
                <a:cs typeface="+mj-cs"/>
              </a:rPr>
              <a:t/>
            </a:r>
            <a:br>
              <a:rPr lang="ru-RU" sz="3200" dirty="0">
                <a:solidFill>
                  <a:srgbClr val="002060"/>
                </a:solidFill>
                <a:latin typeface="a_AssuanTitulStrDst" pitchFamily="18" charset="-52"/>
                <a:ea typeface="+mj-ea"/>
                <a:cs typeface="+mj-cs"/>
              </a:rPr>
            </a:br>
            <a:endParaRPr lang="ru-RU" sz="3200" dirty="0">
              <a:solidFill>
                <a:srgbClr val="002060"/>
              </a:solidFill>
              <a:latin typeface="a_AssuanTitulStrDst" pitchFamily="18" charset="-52"/>
              <a:ea typeface="+mj-ea"/>
              <a:cs typeface="+mj-cs"/>
            </a:endParaRPr>
          </a:p>
        </p:txBody>
      </p:sp>
      <p:pic>
        <p:nvPicPr>
          <p:cNvPr id="6148" name="Picture 6" descr="D:\рабочий стол\Рабочий стол\Мои рисунки\фоны презентаций\смайлики\g10039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85938" y="34290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4658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school\Desktop\Фото для презентации\SAM_18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797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363">
        <p:split orient="vert"/>
      </p:transition>
    </mc:Choice>
    <mc:Fallback xmlns="">
      <p:transition spd="slow" advTm="5363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5"/>
            <a:ext cx="842493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6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5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Клуб психолого-педагогической поддержки</a:t>
            </a:r>
          </a:p>
          <a:p>
            <a:pPr lvl="0" algn="ctr"/>
            <a:r>
              <a:rPr lang="ru-RU" sz="5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«Общаемся без конфликтов», </a:t>
            </a:r>
          </a:p>
          <a:p>
            <a:pPr lvl="0" algn="ctr"/>
            <a:r>
              <a:rPr lang="ru-RU" sz="5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«Давайте жить дружно!»</a:t>
            </a:r>
            <a:endParaRPr lang="ru-RU" sz="5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72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663">
        <p:fade/>
      </p:transition>
    </mc:Choice>
    <mc:Fallback xmlns="">
      <p:transition spd="med" advTm="466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school\Desktop\Фото для презентации\DSC023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576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21">
        <p14:ferris dir="l"/>
      </p:transition>
    </mc:Choice>
    <mc:Fallback xmlns="">
      <p:transition spd="slow" advTm="552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Светлана\Desktop\фото 06\P10503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8448939" cy="6480720"/>
          </a:xfrm>
          <a:prstGeom prst="rect">
            <a:avLst/>
          </a:prstGeom>
          <a:ln>
            <a:solidFill>
              <a:srgbClr val="00FF00"/>
            </a:solidFill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12">
        <p14:ferris dir="l"/>
      </p:transition>
    </mc:Choice>
    <mc:Fallback xmlns="">
      <p:transition spd="slow" advTm="83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Светлана\Desktop\фото 06\P10503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607" y="332656"/>
            <a:ext cx="8764881" cy="633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08">
        <p14:prism isContent="1"/>
      </p:transition>
    </mc:Choice>
    <mc:Fallback xmlns="">
      <p:transition spd="slow" advTm="92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Светлана\Desktop\фото 06\P10503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4664"/>
            <a:ext cx="5943172" cy="4185084"/>
          </a:xfrm>
          <a:prstGeom prst="ellipse">
            <a:avLst/>
          </a:prstGeom>
          <a:ln>
            <a:solidFill>
              <a:srgbClr val="00FF00"/>
            </a:solidFill>
          </a:ln>
          <a:effectLst>
            <a:softEdge rad="112500"/>
          </a:effectLst>
        </p:spPr>
      </p:pic>
      <p:pic>
        <p:nvPicPr>
          <p:cNvPr id="16387" name="Picture 3" descr="C:\Users\Светлана\Desktop\фото 06\P10503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2628" y="2651763"/>
            <a:ext cx="5832647" cy="4206237"/>
          </a:xfrm>
          <a:prstGeom prst="ellipse">
            <a:avLst/>
          </a:prstGeom>
          <a:ln>
            <a:solidFill>
              <a:srgbClr val="00FF00"/>
            </a:solidFill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461">
        <p14:prism isContent="1" isInverted="1"/>
      </p:transition>
    </mc:Choice>
    <mc:Fallback xmlns="">
      <p:transition spd="slow" advTm="104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Светлана\Desktop\фото 06\P10503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8640"/>
            <a:ext cx="7920879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94">
        <p14:ferris dir="l"/>
      </p:transition>
    </mc:Choice>
    <mc:Fallback xmlns="">
      <p:transition spd="slow" advTm="739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-310486"/>
            <a:ext cx="748883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6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6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6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Трудоустройство подростков по благоустройству территории</a:t>
            </a:r>
            <a:endParaRPr lang="ru-RU" sz="6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345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546">
        <p:fade/>
      </p:transition>
    </mc:Choice>
    <mc:Fallback xmlns="">
      <p:transition spd="med" advTm="954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school\Desktop\Фото для презентации\DSC022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812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939">
        <p:split orient="vert"/>
      </p:transition>
    </mc:Choice>
    <mc:Fallback xmlns="">
      <p:transition spd="slow" advTm="6939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school\Desktop\Фото для презентации\DSC022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262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827">
        <p:split orient="vert"/>
      </p:transition>
    </mc:Choice>
    <mc:Fallback xmlns="">
      <p:transition spd="slow" advTm="8827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71" name="Rectangle 27"/>
          <p:cNvSpPr>
            <a:spLocks noChangeArrowheads="1"/>
          </p:cNvSpPr>
          <p:nvPr/>
        </p:nvSpPr>
        <p:spPr bwMode="auto">
          <a:xfrm>
            <a:off x="251520" y="2996952"/>
            <a:ext cx="2160239" cy="1152128"/>
          </a:xfrm>
          <a:prstGeom prst="rect">
            <a:avLst/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pPr algn="ctr" eaLnBrk="0" hangingPunct="0">
              <a:defRPr/>
            </a:pPr>
            <a:r>
              <a:rPr lang="ru-RU" dirty="0" smtClean="0"/>
              <a:t>Работа кружка «Калейдоскоп шоу-программ»</a:t>
            </a:r>
            <a:endParaRPr lang="ru-RU" dirty="0"/>
          </a:p>
        </p:txBody>
      </p:sp>
      <p:sp>
        <p:nvSpPr>
          <p:cNvPr id="57365" name="Rectangle 21"/>
          <p:cNvSpPr>
            <a:spLocks noChangeArrowheads="1"/>
          </p:cNvSpPr>
          <p:nvPr/>
        </p:nvSpPr>
        <p:spPr bwMode="auto">
          <a:xfrm>
            <a:off x="5364088" y="5301208"/>
            <a:ext cx="3168352" cy="1440160"/>
          </a:xfrm>
          <a:prstGeom prst="rect">
            <a:avLst/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pPr algn="ctr" eaLnBrk="0" hangingPunct="0">
              <a:defRPr/>
            </a:pPr>
            <a:r>
              <a:rPr lang="ru-RU" dirty="0" smtClean="0"/>
              <a:t>Клуб психолого-педагогической поддержки</a:t>
            </a:r>
          </a:p>
          <a:p>
            <a:pPr algn="ctr" eaLnBrk="0" hangingPunct="0">
              <a:defRPr/>
            </a:pPr>
            <a:r>
              <a:rPr lang="ru-RU" dirty="0" smtClean="0"/>
              <a:t>«Общаемся без конфликтов»,</a:t>
            </a:r>
          </a:p>
          <a:p>
            <a:pPr algn="ctr" eaLnBrk="0" hangingPunct="0">
              <a:defRPr/>
            </a:pPr>
            <a:r>
              <a:rPr lang="ru-RU" dirty="0" smtClean="0"/>
              <a:t>«Давайте жить дружно!»               </a:t>
            </a:r>
          </a:p>
          <a:p>
            <a:pPr algn="ctr" eaLnBrk="0" hangingPunct="0">
              <a:defRPr/>
            </a:pPr>
            <a:endParaRPr lang="ru-RU" dirty="0"/>
          </a:p>
        </p:txBody>
      </p:sp>
      <p:sp>
        <p:nvSpPr>
          <p:cNvPr id="57364" name="Rectangle 20"/>
          <p:cNvSpPr>
            <a:spLocks noChangeArrowheads="1"/>
          </p:cNvSpPr>
          <p:nvPr/>
        </p:nvSpPr>
        <p:spPr bwMode="auto">
          <a:xfrm>
            <a:off x="6804248" y="3284984"/>
            <a:ext cx="2016224" cy="1224136"/>
          </a:xfrm>
          <a:prstGeom prst="rect">
            <a:avLst/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pPr algn="ctr" eaLnBrk="0" hangingPunct="0">
              <a:defRPr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Футбольный клуб «Искра»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7369" name="Rectangle 25"/>
          <p:cNvSpPr>
            <a:spLocks noChangeArrowheads="1"/>
          </p:cNvSpPr>
          <p:nvPr/>
        </p:nvSpPr>
        <p:spPr bwMode="auto">
          <a:xfrm>
            <a:off x="395536" y="4797152"/>
            <a:ext cx="2736304" cy="1512168"/>
          </a:xfrm>
          <a:prstGeom prst="rect">
            <a:avLst/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pPr algn="ctr" eaLnBrk="0" hangingPunct="0">
              <a:defRPr/>
            </a:pPr>
            <a:r>
              <a:rPr lang="ru-RU" dirty="0" smtClean="0"/>
              <a:t>Взаимодействие </a:t>
            </a:r>
          </a:p>
          <a:p>
            <a:pPr algn="ctr" eaLnBrk="0" hangingPunct="0">
              <a:defRPr/>
            </a:pPr>
            <a:r>
              <a:rPr lang="ru-RU" dirty="0" smtClean="0"/>
              <a:t>с ДК </a:t>
            </a:r>
            <a:r>
              <a:rPr lang="ru-RU" dirty="0" err="1" smtClean="0"/>
              <a:t>д.Красноярка</a:t>
            </a:r>
            <a:r>
              <a:rPr lang="ru-RU" dirty="0" smtClean="0"/>
              <a:t> и сельской библиотекой</a:t>
            </a:r>
          </a:p>
          <a:p>
            <a:pPr algn="ctr" eaLnBrk="0" hangingPunct="0">
              <a:defRPr/>
            </a:pPr>
            <a:r>
              <a:rPr lang="ru-RU" dirty="0"/>
              <a:t>п</a:t>
            </a:r>
            <a:r>
              <a:rPr lang="ru-RU" dirty="0" smtClean="0"/>
              <a:t>о программе «Летние чтение»</a:t>
            </a:r>
            <a:endParaRPr lang="ru-RU" dirty="0"/>
          </a:p>
          <a:p>
            <a:pPr eaLnBrk="0" hangingPunct="0">
              <a:defRPr/>
            </a:pPr>
            <a:endParaRPr lang="ru-RU" dirty="0"/>
          </a:p>
        </p:txBody>
      </p:sp>
      <p:sp>
        <p:nvSpPr>
          <p:cNvPr id="57375" name="Rectangle 31"/>
          <p:cNvSpPr>
            <a:spLocks noChangeArrowheads="1"/>
          </p:cNvSpPr>
          <p:nvPr/>
        </p:nvSpPr>
        <p:spPr bwMode="auto">
          <a:xfrm>
            <a:off x="6084168" y="548680"/>
            <a:ext cx="2592288" cy="1512168"/>
          </a:xfrm>
          <a:prstGeom prst="rect">
            <a:avLst/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pPr algn="ctr" eaLnBrk="0" hangingPunct="0">
              <a:defRPr/>
            </a:pPr>
            <a:endParaRPr lang="ru-RU" dirty="0" smtClean="0"/>
          </a:p>
          <a:p>
            <a:pPr algn="ctr" eaLnBrk="0" hangingPunct="0">
              <a:defRPr/>
            </a:pPr>
            <a:r>
              <a:rPr lang="ru-RU" dirty="0" smtClean="0"/>
              <a:t>Трудоустройство подростков по благоустройству территории</a:t>
            </a:r>
            <a:endParaRPr lang="ru-RU" dirty="0"/>
          </a:p>
        </p:txBody>
      </p:sp>
      <p:sp>
        <p:nvSpPr>
          <p:cNvPr id="7177" name="Line 18"/>
          <p:cNvSpPr>
            <a:spLocks noChangeShapeType="1"/>
          </p:cNvSpPr>
          <p:nvPr/>
        </p:nvSpPr>
        <p:spPr bwMode="auto">
          <a:xfrm>
            <a:off x="5508104" y="4365104"/>
            <a:ext cx="576064" cy="86409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78" name="Line 17"/>
          <p:cNvSpPr>
            <a:spLocks noChangeShapeType="1"/>
          </p:cNvSpPr>
          <p:nvPr/>
        </p:nvSpPr>
        <p:spPr bwMode="auto">
          <a:xfrm flipH="1">
            <a:off x="2663787" y="3861049"/>
            <a:ext cx="841265" cy="86793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80" name="Line 23"/>
          <p:cNvSpPr>
            <a:spLocks noChangeShapeType="1"/>
          </p:cNvSpPr>
          <p:nvPr/>
        </p:nvSpPr>
        <p:spPr bwMode="auto">
          <a:xfrm flipV="1">
            <a:off x="5299832" y="980727"/>
            <a:ext cx="712327" cy="7443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81" name="Line 13"/>
          <p:cNvSpPr>
            <a:spLocks noChangeShapeType="1"/>
          </p:cNvSpPr>
          <p:nvPr/>
        </p:nvSpPr>
        <p:spPr bwMode="auto">
          <a:xfrm>
            <a:off x="6084168" y="2852936"/>
            <a:ext cx="1368151" cy="28803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86" name="Line 10"/>
          <p:cNvSpPr>
            <a:spLocks noChangeShapeType="1"/>
          </p:cNvSpPr>
          <p:nvPr/>
        </p:nvSpPr>
        <p:spPr bwMode="auto">
          <a:xfrm flipH="1" flipV="1">
            <a:off x="2915816" y="980728"/>
            <a:ext cx="1178474" cy="79923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87" name="Line 12"/>
          <p:cNvSpPr>
            <a:spLocks noChangeShapeType="1"/>
          </p:cNvSpPr>
          <p:nvPr/>
        </p:nvSpPr>
        <p:spPr bwMode="auto">
          <a:xfrm flipH="1">
            <a:off x="2411758" y="3014955"/>
            <a:ext cx="864095" cy="270029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7352" name="Rectangle 8"/>
          <p:cNvSpPr>
            <a:spLocks noChangeArrowheads="1"/>
          </p:cNvSpPr>
          <p:nvPr/>
        </p:nvSpPr>
        <p:spPr bwMode="auto">
          <a:xfrm>
            <a:off x="251519" y="332657"/>
            <a:ext cx="2592285" cy="1872208"/>
          </a:xfrm>
          <a:prstGeom prst="rect">
            <a:avLst/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pPr algn="ctr" eaLnBrk="0" hangingPunct="0"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Летний оздоровительный лагерь с дневным пребыванием «Солнышко»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ru-RU" sz="1600" dirty="0"/>
          </a:p>
        </p:txBody>
      </p:sp>
      <p:sp>
        <p:nvSpPr>
          <p:cNvPr id="7190" name="Rectangle 4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ru-RU" sz="1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57368" name="Oval 24"/>
          <p:cNvSpPr>
            <a:spLocks noChangeArrowheads="1"/>
          </p:cNvSpPr>
          <p:nvPr/>
        </p:nvSpPr>
        <p:spPr bwMode="auto">
          <a:xfrm>
            <a:off x="3347864" y="1695195"/>
            <a:ext cx="2736304" cy="2880320"/>
          </a:xfrm>
          <a:prstGeom prst="ellipse">
            <a:avLst/>
          </a:prstGeom>
          <a:gradFill>
            <a:gsLst>
              <a:gs pos="0">
                <a:srgbClr val="00FF00"/>
              </a:gs>
              <a:gs pos="17999">
                <a:srgbClr val="00CC99"/>
              </a:gs>
              <a:gs pos="36000">
                <a:srgbClr val="00FF00"/>
              </a:gs>
              <a:gs pos="61000">
                <a:srgbClr val="00FF00"/>
              </a:gs>
              <a:gs pos="82001">
                <a:srgbClr val="00CC99"/>
              </a:gs>
              <a:gs pos="100000">
                <a:srgbClr val="00CC99"/>
              </a:gs>
            </a:gsLst>
            <a:lin ang="18900000" scaled="0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algn="ctr" eaLnBrk="0" hangingPunct="0">
              <a:defRPr/>
            </a:pPr>
            <a:endParaRPr lang="ru-RU" sz="1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Организация каникулярного отдыха и занятости детей и подростков</a:t>
            </a:r>
            <a:endParaRPr lang="ru-RU" sz="1600" b="1" dirty="0"/>
          </a:p>
          <a:p>
            <a:pPr eaLnBrk="0" hangingPunct="0">
              <a:defRPr/>
            </a:pPr>
            <a:endParaRPr lang="ru-RU" sz="16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289">
        <p:checker/>
      </p:transition>
    </mc:Choice>
    <mc:Fallback xmlns="">
      <p:transition spd="slow" advTm="4289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school\Desktop\Фото для презентации\SAM_20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265154"/>
      </p:ext>
    </p:extLst>
  </p:cSld>
  <p:clrMapOvr>
    <a:masterClrMapping/>
  </p:clrMapOvr>
  <p:transition spd="slow" advTm="9421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school\Desktop\Фото для презентации\SAM_20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99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048">
        <p:split orient="vert"/>
      </p:transition>
    </mc:Choice>
    <mc:Fallback xmlns="">
      <p:transition spd="slow" advTm="6048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school\Desktop\Фото для презентации\SAM_20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149011"/>
      </p:ext>
    </p:extLst>
  </p:cSld>
  <p:clrMapOvr>
    <a:masterClrMapping/>
  </p:clrMapOvr>
  <p:transition spd="slow" advTm="7303"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5890666"/>
          </a:xfrm>
        </p:spPr>
        <p:txBody>
          <a:bodyPr/>
          <a:lstStyle/>
          <a:p>
            <a:r>
              <a:rPr lang="ru-RU" sz="6000" b="1" i="1" dirty="0" smtClean="0">
                <a:solidFill>
                  <a:srgbClr val="002060"/>
                </a:solidFill>
              </a:rPr>
              <a:t>Лето – это маленькая жизнь, время игр и развлечений</a:t>
            </a:r>
            <a:endParaRPr lang="ru-RU" sz="60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676">
        <p:split orient="vert"/>
      </p:transition>
    </mc:Choice>
    <mc:Fallback xmlns="">
      <p:transition spd="slow" advTm="3676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school\Desktop\Фото для презентации\DSC062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736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387">
        <p14:conveyor dir="l"/>
      </p:transition>
    </mc:Choice>
    <mc:Fallback xmlns="">
      <p:transition spd="slow" advTm="638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74638"/>
            <a:ext cx="8352928" cy="6178698"/>
          </a:xfrm>
        </p:spPr>
        <p:txBody>
          <a:bodyPr/>
          <a:lstStyle/>
          <a:p>
            <a:pPr>
              <a:defRPr/>
            </a:pPr>
            <a: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8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C:\Users\school\Desktop\Фото для презентации\SAM_11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0196">
        <p14:pan dir="u"/>
      </p:transition>
    </mc:Choice>
    <mc:Fallback xmlns="">
      <p:transition spd="slow" advTm="1019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school\Desktop\Фото для презентации\DSC022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363">
        <p14:conveyor dir="l"/>
      </p:transition>
    </mc:Choice>
    <mc:Fallback xmlns="">
      <p:transition spd="slow" advTm="436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ветлана\Desktop\фото лагерь 2014\SAM_07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164" y="404664"/>
            <a:ext cx="8446308" cy="6229782"/>
          </a:xfrm>
          <a:prstGeom prst="rect">
            <a:avLst/>
          </a:prstGeom>
          <a:ln>
            <a:solidFill>
              <a:srgbClr val="0070C0"/>
            </a:solidFill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974">
        <p14:conveyor dir="l"/>
      </p:transition>
    </mc:Choice>
    <mc:Fallback xmlns="">
      <p:transition spd="slow" advTm="397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5890666"/>
          </a:xfrm>
        </p:spPr>
        <p:txBody>
          <a:bodyPr/>
          <a:lstStyle/>
          <a:p>
            <a:r>
              <a:rPr lang="ru-RU" sz="6000" b="1" i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Волшебные краски лета останутся </a:t>
            </a:r>
            <a:br>
              <a:rPr lang="ru-RU" sz="6000" b="1" i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в наших сердцах…</a:t>
            </a:r>
            <a:endParaRPr lang="ru-RU" sz="6000" b="1" i="1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563">
        <p:split orient="vert"/>
      </p:transition>
    </mc:Choice>
    <mc:Fallback xmlns="">
      <p:transition spd="slow" advTm="6563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535901"/>
            <a:ext cx="85689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6000" b="1" i="1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sz="6000" b="1" i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Летний оздоровительный лагерь «Солнышко»</a:t>
            </a:r>
            <a:endParaRPr lang="ru-RU" sz="6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139400"/>
      </p:ext>
    </p:extLst>
  </p:cSld>
  <p:clrMapOvr>
    <a:masterClrMapping/>
  </p:clrMapOvr>
  <p:transition spd="med" advTm="4802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chool\Desktop\Фото для презентации\DSC021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970"/>
            <a:ext cx="8852339" cy="67123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62527108"/>
      </p:ext>
    </p:extLst>
  </p:cSld>
  <p:clrMapOvr>
    <a:masterClrMapping/>
  </p:clrMapOvr>
  <p:transition spd="med" advTm="5926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chool\Desktop\Фото для презентации\SAM_16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324862" cy="62436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3966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624">
        <p14:prism isInverted="1"/>
      </p:transition>
    </mc:Choice>
    <mc:Fallback xmlns="">
      <p:transition spd="slow" advTm="562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chool\Desktop\Фото для презентации\DSC021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8856984" cy="6336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79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4350">
        <p14:reveal/>
      </p:transition>
    </mc:Choice>
    <mc:Fallback xmlns="">
      <p:transition spd="slow" advTm="43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chool\Desktop\Фото для презентации\DSC021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136904" cy="6408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943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853">
        <p:split orient="vert"/>
      </p:transition>
    </mc:Choice>
    <mc:Fallback xmlns="">
      <p:transition spd="slow" advTm="4853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.5"/>
</p:tagLst>
</file>

<file path=ppt/theme/theme1.xml><?xml version="1.0" encoding="utf-8"?>
<a:theme xmlns:a="http://schemas.openxmlformats.org/drawingml/2006/main" name="Тема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FF00"/>
        </a:solidFill>
        <a:ln w="9525">
          <a:solidFill>
            <a:srgbClr val="000000"/>
          </a:solidFill>
          <a:miter lim="800000"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_AlternaBrk" pitchFamily="34" charset="-52"/>
            <a:ea typeface="Times New Roman" pitchFamily="18" charset="0"/>
            <a:cs typeface="Times New Roman" pitchFamily="18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Тема6</Template>
  <TotalTime>2062</TotalTime>
  <Words>181</Words>
  <Application>Microsoft Office PowerPoint</Application>
  <PresentationFormat>Экран (4:3)</PresentationFormat>
  <Paragraphs>55</Paragraphs>
  <Slides>48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Тема6</vt:lpstr>
      <vt:lpstr>Презентация PowerPoint</vt:lpstr>
      <vt:lpstr>  ЦЕЛЬ: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Лето – это маленькая жизнь, время игр и развлечений</vt:lpstr>
      <vt:lpstr>Презентация PowerPoint</vt:lpstr>
      <vt:lpstr> </vt:lpstr>
      <vt:lpstr>Презентация PowerPoint</vt:lpstr>
      <vt:lpstr>Презентация PowerPoint</vt:lpstr>
      <vt:lpstr>Волшебные краски лета останутся  в наших сердцах…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school</cp:lastModifiedBy>
  <cp:revision>212</cp:revision>
  <dcterms:created xsi:type="dcterms:W3CDTF">2009-02-14T03:40:29Z</dcterms:created>
  <dcterms:modified xsi:type="dcterms:W3CDTF">2016-08-04T14:51:13Z</dcterms:modified>
</cp:coreProperties>
</file>