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5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9D5E83C-0EEA-4A7A-830D-82E767D3B53C}">
          <p14:sldIdLst>
            <p14:sldId id="28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56"/>
            <p14:sldId id="258"/>
            <p14:sldId id="259"/>
            <p14:sldId id="260"/>
            <p14:sldId id="261"/>
            <p14:sldId id="262"/>
          </p14:sldIdLst>
        </p14:section>
        <p14:section name="Раздел без заголовка" id="{1FECB510-84C6-4DFA-B0D4-455C061C8902}">
          <p14:sldIdLst>
            <p14:sldId id="263"/>
            <p14:sldId id="264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2310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1CAA-7A08-4B02-BEB7-3C3D6007AC27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F1A14-FF2A-4895-A390-EC3C9CCAE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39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F1A14-FF2A-4895-A390-EC3C9CCAE98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68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F1A14-FF2A-4895-A390-EC3C9CCAE98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68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F1A14-FF2A-4895-A390-EC3C9CCAE98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68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F1A14-FF2A-4895-A390-EC3C9CCAE98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68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F1A14-FF2A-4895-A390-EC3C9CCAE98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689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F1A14-FF2A-4895-A390-EC3C9CCAE98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68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A78024-CEC0-4F46-AD21-5DABADB15B29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791A1C-6FB5-4F47-9D28-2737DC318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2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15.png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18.png"/><Relationship Id="rId4" Type="http://schemas.microsoft.com/office/2007/relationships/hdphoto" Target="../media/hdphoto17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5" Type="http://schemas.openxmlformats.org/officeDocument/2006/relationships/image" Target="../media/image21.png"/><Relationship Id="rId4" Type="http://schemas.microsoft.com/office/2007/relationships/hdphoto" Target="../media/hdphoto20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Чусовитинский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№23 «Колокольчик»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Анаграммы как средство формирования познавательных процессов у детей  6-7 лет дошкольного возраста</a:t>
            </a:r>
            <a:endParaRPr lang="ru-RU" b="1" dirty="0"/>
          </a:p>
          <a:p>
            <a:endParaRPr lang="ru-RU" b="1" dirty="0" smtClean="0"/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Клюева Яна Евгеньевна воспитатель 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6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G202310021615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IMG202310021615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l="38361" t="33157" r="35284" b="5686"/>
          <a:stretch>
            <a:fillRect/>
          </a:stretch>
        </p:blipFill>
        <p:spPr bwMode="auto">
          <a:xfrm>
            <a:off x="2627784" y="3212976"/>
            <a:ext cx="259288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3528" y="332656"/>
            <a:ext cx="37444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«Собери слово»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составлять из букв слова.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собери буквы в правильном порядке, составь слово.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 l="37921" t="32877" r="35553" b="9650"/>
          <a:stretch>
            <a:fillRect/>
          </a:stretch>
        </p:blipFill>
        <p:spPr bwMode="auto">
          <a:xfrm>
            <a:off x="5652120" y="332656"/>
            <a:ext cx="31905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347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8475" y="5013176"/>
            <a:ext cx="346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37921" t="10315" r="35553" b="31018"/>
          <a:stretch>
            <a:fillRect/>
          </a:stretch>
        </p:blipFill>
        <p:spPr bwMode="auto">
          <a:xfrm>
            <a:off x="1835696" y="2564904"/>
            <a:ext cx="3168352" cy="394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37717" t="32802" r="34929" b="16582"/>
          <a:stretch>
            <a:fillRect/>
          </a:stretch>
        </p:blipFill>
        <p:spPr bwMode="auto">
          <a:xfrm>
            <a:off x="5292080" y="620688"/>
            <a:ext cx="35283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0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 «Разрезные картинки»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1.учить собирать целое из частей;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2.развивать мышление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 систематизировать знания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собери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полоски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правильном порядке, составь слово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6072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l="37506" t="9579" r="34929" b="10843"/>
          <a:stretch>
            <a:fillRect/>
          </a:stretch>
        </p:blipFill>
        <p:spPr bwMode="auto">
          <a:xfrm>
            <a:off x="1259632" y="1844824"/>
            <a:ext cx="243886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 l="37566" t="13263" r="35079" b="18948"/>
          <a:stretch>
            <a:fillRect/>
          </a:stretch>
        </p:blipFill>
        <p:spPr bwMode="auto">
          <a:xfrm>
            <a:off x="5076056" y="1052736"/>
            <a:ext cx="3441435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3529" y="692696"/>
            <a:ext cx="417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«Путаница»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Напечатай букву в клеточку, проследив линию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8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37921" t="20351" r="35138" b="17018"/>
          <a:stretch>
            <a:fillRect/>
          </a:stretch>
        </p:blipFill>
        <p:spPr bwMode="auto">
          <a:xfrm>
            <a:off x="3419872" y="2996952"/>
            <a:ext cx="2304256" cy="301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l="37566" t="10316" r="35494" b="17475"/>
          <a:stretch>
            <a:fillRect/>
          </a:stretch>
        </p:blipFill>
        <p:spPr bwMode="auto">
          <a:xfrm>
            <a:off x="6228184" y="3068960"/>
            <a:ext cx="1944216" cy="293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 l="38545" t="22105" r="34928" b="16458"/>
          <a:stretch>
            <a:fillRect/>
          </a:stretch>
        </p:blipFill>
        <p:spPr bwMode="auto">
          <a:xfrm>
            <a:off x="539552" y="2996952"/>
            <a:ext cx="24319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1521" y="83671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«Буквы и звуки»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: собрать правильно картинку.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поможет ребенку выучить буквы и звуки, называть слова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20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8823" y="774753"/>
            <a:ext cx="52405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44500" indent="-444500"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дон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грива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80528" y="2702856"/>
            <a:ext cx="4810426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6700"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бука + клин =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972692"/>
            <a:ext cx="476454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66700" algn="ctr">
              <a:tabLst>
                <a:tab pos="444500" algn="l"/>
              </a:tabLs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минор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+ сода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://montenegro-dreams.com/wp-content/uploads/2013/01/0_914d4_e59d2d58_XL1-300x2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664296" cy="2491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78" y="774753"/>
            <a:ext cx="288032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Виноград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http://im4-tub-ru.yandex.net/i?id=49643359-51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000" b="96000" l="10000" r="987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0493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95936" y="2749172"/>
            <a:ext cx="25387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Клубника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6" name="Picture 6" descr="http://img3.proshkolu.ru/content/media/pic/std/2000000/1705000/1704729-b1c05e07a92b7d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731" b="100000" l="0" r="9914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43" y="4593775"/>
            <a:ext cx="2957010" cy="2264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51920" y="4972642"/>
            <a:ext cx="300954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Смородина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3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74753"/>
            <a:ext cx="41929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444500" algn="l"/>
              </a:tabLst>
            </a:pP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Лик+ и + 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tabLst>
                <a:tab pos="444500" algn="l"/>
              </a:tabLst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2702856"/>
            <a:ext cx="4932865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44500"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 + и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</a:p>
          <a:p>
            <a:pPr marL="444500"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бок =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972692"/>
            <a:ext cx="465797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77800"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+ ом + 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177800"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http://urodaizdrowie.pl/wp-content/uploads/2011/07/14824-kurka_pieprznik_jadalny-300x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548" b="97487" l="10000" r="9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19" y="41274"/>
            <a:ext cx="3044581" cy="2019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9595" y="620917"/>
            <a:ext cx="269419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Лисичка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 descr="http://www.likar.info/pictures_ckfinder/images/images%20%2849%29%283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335" b="99611" l="9694" r="9744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21364"/>
            <a:ext cx="1866900" cy="2447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95936" y="2783662"/>
            <a:ext cx="275588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Боровик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0" name="Picture 6" descr="http://www.stolitsa.ee/photos/b/121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4264" b="96512" l="2513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76" y="4293096"/>
            <a:ext cx="1895475" cy="2457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95936" y="4895747"/>
            <a:ext cx="303416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Мухомор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8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819" y="774753"/>
            <a:ext cx="322325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Дар +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поле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075" y="2702856"/>
            <a:ext cx="4013791" cy="16622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Нота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 липа =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59" y="4972692"/>
            <a:ext cx="41104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зоб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+ и + кадр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2" name="Picture 4" descr="http://s.pikabu.ru/images/previews_comm/2012-11_2/13522944586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67" b="100000" l="75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32" y="-100071"/>
            <a:ext cx="3521968" cy="2641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697808"/>
            <a:ext cx="2815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Леопард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8" name="Picture 10" descr="http://souzmultdesign.ru/upload/mult/454bb63f225b29aa6aee61b4e1f1eb31/antilopa_mult_avat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24" b="100000" l="1024" r="993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40" y="2230773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2702856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Антилопа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84" name="Picture 16" descr="http://www.italianshoes.in.ua/image/y/400/300/img/2272/17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667" b="97333" l="10000" r="997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7" y="4462269"/>
            <a:ext cx="3412969" cy="2559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7101" y="4818802"/>
            <a:ext cx="3181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Дикобраз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8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25" y="755982"/>
            <a:ext cx="39592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корова +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нож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=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38712"/>
            <a:ext cx="365523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село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 вой =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325" y="5017784"/>
            <a:ext cx="308129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она + вор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0" name="Picture 4" descr="http://files.school-collection.edu.ru/dlrstore/efad97c7-fc1e-483c-9d66-1946494da88e/454_galerida_cristata_picture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516" b="97170" l="2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21" y="-380388"/>
            <a:ext cx="2503587" cy="2653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2761868"/>
            <a:ext cx="2723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Соловей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6" name="Picture 10" descr="http://www.daralhadith.org.uk/wp-content/uploads/2010/08/bulbu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2500" b="94583" l="7333" r="94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62" y="2217748"/>
            <a:ext cx="2712438" cy="2169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31672" y="725206"/>
            <a:ext cx="30094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Жаворонок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8" name="Picture 12" descr="http://detlib.tomsk.ru/userfiles/image/voronaa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200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985" y="4398201"/>
            <a:ext cx="2263015" cy="2459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86618" y="4940839"/>
            <a:ext cx="240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8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07272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анаграммы в нашей работе,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разные методы и приемы для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познавательных процессов у дошкольников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может быть использован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педагогами (логопедами, воспитателями, учителями начальных школ), а также родителями.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220155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768" y="2348880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анаграмм.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АНАГРАММЫ очень древняя.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новые слова из какого-нибудь слова перестановкой в нём букв довольно увлекательное занятие.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Авторство этой игры приписывается древнегреческому   философу и грамматику ЛИКОФРОНУ, жившему 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веке до н.э.</a:t>
            </a:r>
          </a:p>
        </p:txBody>
      </p:sp>
    </p:spTree>
    <p:extLst>
      <p:ext uri="{BB962C8B-B14F-4D97-AF65-F5344CB8AC3E}">
        <p14:creationId xmlns="" xmlns:p14="http://schemas.microsoft.com/office/powerpoint/2010/main" val="38540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9502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анаграмм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конкурсы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турниры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 бои</a:t>
            </a:r>
          </a:p>
        </p:txBody>
      </p:sp>
    </p:spTree>
    <p:extLst>
      <p:ext uri="{BB962C8B-B14F-4D97-AF65-F5344CB8AC3E}">
        <p14:creationId xmlns="" xmlns:p14="http://schemas.microsoft.com/office/powerpoint/2010/main" val="36884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268760"/>
            <a:ext cx="6408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анаграмм решает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      синтеза слов, фонематических  представлений.</a:t>
            </a:r>
          </a:p>
          <a:p>
            <a:pPr marL="457200" lvl="0" indent="-4572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словарного запаса, обогащение активного словаря.</a:t>
            </a:r>
          </a:p>
          <a:p>
            <a:pPr marL="457200" indent="-457200">
              <a:buAutoNum type="arabicPeriod" startAt="2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мышления, памяти, слухового и зрительного внимания.</a:t>
            </a:r>
          </a:p>
          <a:p>
            <a:pPr marL="457200" indent="-457200">
              <a:buAutoNum type="arabicPeriod" startAt="3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4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«поля зрения» ребенка.</a:t>
            </a:r>
          </a:p>
          <a:p>
            <a:pPr marL="457200" indent="-457200">
              <a:buAutoNum type="arabicPeriod" startAt="4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Воспитание интереса к чтению.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4226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340768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этих задач поможет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ошибок чтения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письма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слова и предложения, чаще всего встречающихся у учащихся начальных классов общеобразовательных школ.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  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истема упражнений и приемов коррекции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фонемообразования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нормализует процесс чтения и повышает его скорость у детей с речевой патологией.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15650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5112" y="620688"/>
            <a:ext cx="71287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приступить к работе с анаграммами, детям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в такой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Дать понятие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«звук,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буква,слово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предложение»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Учить детей дифференцировать слова, обозначающие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части речи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Подбирать слова к определённому смысловому ряду, учитывая: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признаки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полосатый, крупный, сочный (арбуз),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серый, колючий, маленький (ёж);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«Какое слово лишнее и почему?» (понедельник, вечер, вторник, среда)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«Добавить нужное слово» (трамвай, автобус, троллейбус,…)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одним словом» (чашка, тарелка, ложка, вилка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8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8388" y="620688"/>
            <a:ext cx="6822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Составлять звуковые схемы слов. Обратное задание – к данным схемам подбирать слова.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Подбирать к данному слову однокоренные слова и уметь находить лишнее слово, похожее по звуковому составу.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Лес, лесной, леска, лесничий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Составлять слова из заданных слогов.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ЧАШ – КА – ЧАШКА; КРА – ПИ – ВА – КРАПИВА;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Составлять слова с использованием начальных звуков (букв) других слов.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локоть, улитка, кровать (лук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Составлять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по последнему звуку других слов: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торт, колесо, мак (ток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5"/>
            <a:ext cx="66967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Читать слова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обратном порядке.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Играть в игру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«Звук потерялся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сочетания звуков, а вместо пропущенного звука стучит карандашом по столу. Дети отгадывают, какое слово задумано.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СО. -  СОК, СОМ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СТУ. – СТУК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. К   - БОК, БЫК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. М –  КОМ, КУМ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Из букв данного слова составлять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слова.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КОРАБЛЬ – кора, краб, бок, кобра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Предложить игру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«Слово рассыпалось»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(составление из заданных букв слов.)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Т, О, К - ТОК; С, Т, У, К – СТУК; К, О, Ш, К, А – КОШКА.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 способствует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 слуха. </a:t>
            </a:r>
          </a:p>
        </p:txBody>
      </p:sp>
    </p:spTree>
    <p:extLst>
      <p:ext uri="{BB962C8B-B14F-4D97-AF65-F5344CB8AC3E}">
        <p14:creationId xmlns="" xmlns:p14="http://schemas.microsoft.com/office/powerpoint/2010/main" val="23157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84784"/>
            <a:ext cx="698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Составляя анаграммы, мы классифицировали их по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лексическим темам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адаптировали  для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и подготовительного возраста.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 в соответствии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принципами дидактики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имеют коррекционную и развивающую направленность.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практического использования на занятиях по обучению грамоте и развитию речи. </a:t>
            </a:r>
          </a:p>
        </p:txBody>
      </p:sp>
    </p:spTree>
    <p:extLst>
      <p:ext uri="{BB962C8B-B14F-4D97-AF65-F5344CB8AC3E}">
        <p14:creationId xmlns="" xmlns:p14="http://schemas.microsoft.com/office/powerpoint/2010/main" val="3218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226</TotalTime>
  <Words>764</Words>
  <Application>Microsoft Office PowerPoint</Application>
  <PresentationFormat>Экран (4:3)</PresentationFormat>
  <Paragraphs>139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Admin</cp:lastModifiedBy>
  <cp:revision>63</cp:revision>
  <dcterms:created xsi:type="dcterms:W3CDTF">2014-02-08T17:19:27Z</dcterms:created>
  <dcterms:modified xsi:type="dcterms:W3CDTF">2023-10-03T14:36:21Z</dcterms:modified>
</cp:coreProperties>
</file>