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CCFFCC"/>
    <a:srgbClr val="FFCCFF"/>
    <a:srgbClr val="CCFFFF"/>
    <a:srgbClr val="CCECFF"/>
    <a:srgbClr val="99CCFF"/>
    <a:srgbClr val="CC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B6F93E-79DF-40E6-8AB1-596069121E9F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D25D58-7377-4D15-AB49-642DF61B0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lomaster.top/uploads/posts/2022-12/1672506886_flomaster-club-p-bober-detskii-risunok-vkontakte-65.jpg" TargetMode="External"/><Relationship Id="rId13" Type="http://schemas.openxmlformats.org/officeDocument/2006/relationships/hyperlink" Target="https://static.vecteezy.com/system/resources/previews/009/693/825/large_2x/cartoon-cute-hippo-vector.jpg" TargetMode="External"/><Relationship Id="rId18" Type="http://schemas.openxmlformats.org/officeDocument/2006/relationships/hyperlink" Target="https://vsememy.ru/kartinki/wp-content/uploads/2023/03/1639258974_20-papik-pro-p-klipart-cherepakha-23.png" TargetMode="External"/><Relationship Id="rId3" Type="http://schemas.openxmlformats.org/officeDocument/2006/relationships/hyperlink" Target="https://phonoteka.top/uploads/posts/2022-02/1645063606_69-phonoteka-org-p-fon-dlya-prezentatsii-s-listochkami-71.jpg" TargetMode="External"/><Relationship Id="rId7" Type="http://schemas.openxmlformats.org/officeDocument/2006/relationships/hyperlink" Target="https://flomaster.top/uploads/posts/2023-01/1673557924_flomaster-club-p-osel-risunok-oboi-79.jpg" TargetMode="External"/><Relationship Id="rId12" Type="http://schemas.openxmlformats.org/officeDocument/2006/relationships/hyperlink" Target="https://zamanilka.ru/wp-content/uploads/2023/04/kartinki-sobaki-dlya-detei-3.png" TargetMode="External"/><Relationship Id="rId17" Type="http://schemas.openxmlformats.org/officeDocument/2006/relationships/hyperlink" Target="https://vsememy.ru/kartinki/wp-content/uploads/2023/03/1639237731_2-papik-pro-p-zhiraf-klipart-2.png" TargetMode="External"/><Relationship Id="rId2" Type="http://schemas.openxmlformats.org/officeDocument/2006/relationships/hyperlink" Target="https://easyen.ru/load/metodika/technologicheski_priem/videourok_sozdanie_prezentacij_s_primeneniem_tekhnologicheskogo_prijoma_animirovannaja_sorbonka/246-1-0-32327" TargetMode="External"/><Relationship Id="rId16" Type="http://schemas.openxmlformats.org/officeDocument/2006/relationships/hyperlink" Target="https://clipart-library.com/newimages/crocodile-clipart-2018-13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s-kvas.com/uploads/posts/2023-01/1673493458_gas-kvas-com-p-los-detskii-risunok-6.png" TargetMode="External"/><Relationship Id="rId11" Type="http://schemas.openxmlformats.org/officeDocument/2006/relationships/hyperlink" Target="https://flomaster.top/uploads/posts/2022-06/1654285604_23-flomaster-club-p-telenok-risunok-dlya-detei-krasivo-27.jpg" TargetMode="External"/><Relationship Id="rId5" Type="http://schemas.openxmlformats.org/officeDocument/2006/relationships/hyperlink" Target="https://ezoterkin.ru/wp-content/uploads/2019/12/goroskop-dlya-tigra-2019-e1575340445962.jpg" TargetMode="External"/><Relationship Id="rId15" Type="http://schemas.openxmlformats.org/officeDocument/2006/relationships/hyperlink" Target="https://vsememy.ru/kartinki/wp-content/uploads/2023/03/1639310332_4-papik-pro-p-lama-klipart-4.png" TargetMode="External"/><Relationship Id="rId10" Type="http://schemas.openxmlformats.org/officeDocument/2006/relationships/hyperlink" Target="https://otkritkis.com/wp-content/uploads/2021/11/Medved.jpg" TargetMode="External"/><Relationship Id="rId19" Type="http://schemas.openxmlformats.org/officeDocument/2006/relationships/hyperlink" Target="https://4x4photo.ru/wp-content/uploads/2023/03/5b89e641-258f-430b-9aae-f5706aad816d.jpg" TargetMode="External"/><Relationship Id="rId4" Type="http://schemas.openxmlformats.org/officeDocument/2006/relationships/hyperlink" Target="https://vsememy.ru/kartinki/wp-content/uploads/2023/03/1642315729_1-papik-pro-p-slonik-klipart-1.jpg" TargetMode="External"/><Relationship Id="rId9" Type="http://schemas.openxmlformats.org/officeDocument/2006/relationships/hyperlink" Target="https://starwars-galaxy.ru/800/600/https/www.gkrosinka.ru/upload/iblock/fde/fde1eb82fa86d618426a99a46b1aa356.png" TargetMode="External"/><Relationship Id="rId14" Type="http://schemas.openxmlformats.org/officeDocument/2006/relationships/hyperlink" Target="https://i.pinimg.com/originals/d6/32/ea/d632ea8c326bba6d9cf9f60d18ea71f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404664"/>
            <a:ext cx="324036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Интерактивная игра-викторина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5" name="Управляющая кнопка: сведения 4">
            <a:hlinkClick r:id="rId2" action="ppaction://hlinksldjump" highlightClick="1"/>
          </p:cNvPr>
          <p:cNvSpPr/>
          <p:nvPr/>
        </p:nvSpPr>
        <p:spPr>
          <a:xfrm>
            <a:off x="107552" y="116688"/>
            <a:ext cx="432000" cy="540000"/>
          </a:xfrm>
          <a:prstGeom prst="actionButtonInformatio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5696" y="2276872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3810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Анаграммы: «Отгадай животное»</a:t>
            </a:r>
            <a:endParaRPr lang="ru-RU" sz="4800" b="1" dirty="0">
              <a:ln w="3810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44812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Автор: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Клюева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Я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на Евгеньевна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 воспитатель высшей категории</a:t>
            </a:r>
            <a:endParaRPr lang="ru-RU" sz="16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ОРОКВА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2941" y="3298676"/>
            <a:ext cx="2989219" cy="2722612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КАОСБА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3088080"/>
            <a:ext cx="2732281" cy="3005216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МОТЕГЕБ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1847" y="3284984"/>
            <a:ext cx="3164329" cy="2613866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НОСОРОГ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ГОРОСНО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428"/>
          <a:stretch>
            <a:fillRect/>
          </a:stretch>
        </p:blipFill>
        <p:spPr>
          <a:xfrm>
            <a:off x="2699792" y="3238691"/>
            <a:ext cx="3672408" cy="2422557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ЛАМА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АМАЛ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128721"/>
            <a:ext cx="2016224" cy="2959597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ЛИДКРОКО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3356992"/>
            <a:ext cx="3897198" cy="2593044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13056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ФЖАИР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892938"/>
            <a:ext cx="2016224" cy="3200358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ЧЕРЕПАХА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13056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ПЕХАРАЧЕ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13056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806" y="3211862"/>
            <a:ext cx="2345322" cy="2737418"/>
          </a:xfrm>
          <a:prstGeom prst="rect">
            <a:avLst/>
          </a:prstGeom>
        </p:spPr>
      </p:pic>
      <p:sp>
        <p:nvSpPr>
          <p:cNvPr id="8" name="Блок-схема: узел суммирования 7">
            <a:hlinkClick r:id="" action="ppaction://hlinkshowjump?jump=endshow"/>
          </p:cNvPr>
          <p:cNvSpPr/>
          <p:nvPr/>
        </p:nvSpPr>
        <p:spPr>
          <a:xfrm>
            <a:off x="107552" y="116632"/>
            <a:ext cx="432000" cy="432000"/>
          </a:xfrm>
          <a:prstGeom prst="flowChartSummingJunction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7549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https://easyen.ru/load/metodika/technologicheski_priem/videourok_sozdanie_prezentacij_s_primeneniem_tekhnologicheskogo_prijoma_animirovannaja_sorbonka/246-1-0-32327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видеоурок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«Создание презентаций с применением технологического приёма «Анимированная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https://phonoteka.top/uploads/posts/2022-02/1645063606_69-phonoteka-org-p-fon-dlya-prezentatsii-s-listochkami-71.jpg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https://vsememy.ru/kartinki/wp-content/uploads/2023/03/1642315729_1-papik-pro-p-slonik-klipart-1.jpg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https://ezoterkin.ru/wp-content/uploads/2019/12/goroskop-dlya-tigra-2019-e1575340445962.jpg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тигр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https://gas-kvas.com/uploads/posts/2023-01/1673493458_gas-kvas-com-p-los-detskii-risunok-6.png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лось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https://flomaster.top/uploads/posts/2023-01/1673557924_flomaster-club-p-osel-risunok-oboi-79.jpg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осёл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https://flomaster.top/uploads/posts/2022-12/1672506886_flomaster-club-p-bober-detskii-risunok-vkontakte-65.jpg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бобёр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https://starwars-galaxy.ru/800/600/https/www.gkrosinka.ru/upload/iblock/fde/fde1eb82fa86d618426a99a46b1aa356.png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кошка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https://otkritkis.com/wp-content/uploads/2021/11/Medved.jpg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медведь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https://flomaster.top/uploads/posts/2022-06/1654285604_23-flomaster-club-p-telenok-risunok-dlya-detei-krasivo-27.jpg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корова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https://zamanilka.ru/wp-content/uploads/2023/04/kartinki-sobaki-dlya-detei-3.png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собака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https://static.vecteezy.com/system/resources/previews/009/693/825/large_2x/cartoon-cute-hippo-vector.jpg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бегемот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https://i.pinimg.com/originals/d6/32/ea/d632ea8c326bba6d9cf9f60d18ea71f7.jpg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носорог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https://vsememy.ru/kartinki/wp-content/uploads/2023/03/1639310332_4-papik-pro-p-lama-klipart-4.png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лама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https://clipart-library.com/newimages/crocodile-clipart-2018-13.png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крокодил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https://vsememy.ru/kartinki/wp-content/uploads/2023/03/1639237731_2-papik-pro-p-zhiraf-klipart-2.png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жираф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https://vsememy.ru/kartinki/wp-content/uploads/2023/03/1639258974_20-papik-pro-p-klipart-cherepakha-23.png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черепаха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https://4x4photo.ru/wp-content/uploads/2023/03/5b89e641-258f-430b-9aae-f5706aad816d.jpg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лес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5816" y="404664"/>
            <a:ext cx="331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107504" y="188640"/>
            <a:ext cx="432000" cy="540000"/>
          </a:xfrm>
          <a:prstGeom prst="actionButtonHom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288499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Анаграмма – это слово, образованное путём перестановки букв от исходного слова.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Попробуйте и вы отгадать название животного, переставив буквы.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5b89e641-258f-430b-9aae-f5706aad816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4437111"/>
            <a:ext cx="2520280" cy="210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НОСЛ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209499"/>
            <a:ext cx="2493493" cy="3027813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ИГРТ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3471" y="3176358"/>
            <a:ext cx="4084753" cy="2484890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СЛЬО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941593"/>
            <a:ext cx="2457911" cy="307969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ОСЁЛ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СЁЛО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35" r="16599"/>
          <a:stretch>
            <a:fillRect/>
          </a:stretch>
        </p:blipFill>
        <p:spPr>
          <a:xfrm>
            <a:off x="2699792" y="3098866"/>
            <a:ext cx="3600400" cy="2953681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БОБЁР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БОРЁБ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2"/>
          <a:stretch>
            <a:fillRect/>
          </a:stretch>
        </p:blipFill>
        <p:spPr>
          <a:xfrm>
            <a:off x="3168551" y="3064037"/>
            <a:ext cx="2915617" cy="2885243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КАКШО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5688" r="6961"/>
          <a:stretch>
            <a:fillRect/>
          </a:stretch>
        </p:blipFill>
        <p:spPr>
          <a:xfrm>
            <a:off x="3203848" y="2888738"/>
            <a:ext cx="2736304" cy="3132550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CCFFCC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rgbClr val="FFCCFF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ДМВДЬЕЕ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448920"/>
            <a:ext cx="4716000" cy="126000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00B0F0">
                <a:alpha val="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1642315729_1-papik-pro-p-slonik-klipart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852936"/>
            <a:ext cx="2476086" cy="3286799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172400" y="6309320"/>
            <a:ext cx="720080" cy="360040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134</TotalTime>
  <Words>157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2023-08-30T14:23:56Z</dcterms:created>
  <dcterms:modified xsi:type="dcterms:W3CDTF">2023-10-09T15:21:44Z</dcterms:modified>
</cp:coreProperties>
</file>